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9BD9-2AF0-102A-AB60-C1492F53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0C35F-5E4F-5DA8-1BDA-6E84EE394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B817F-9F8A-2592-0196-9CE8F0E8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3A949-E5F5-8634-16E1-D5DF00A5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D4862-8CCA-DEDE-1B45-A801196C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EEB6-AE47-8F60-8471-9C166A4D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373BB-3CBA-5166-259E-1FE17215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8F76-16B7-BB9D-7A0B-FD054106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70B2-859E-17D9-965D-AE0CA5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51DFD-184A-1403-2117-107454E4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011D5-2699-F0F4-D881-FF9D90CBB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4C888-CCA5-12D5-7A91-CE05E1DBB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F8D0-D403-F9F7-B4A3-F04183A4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1907-10E6-D06E-1CD8-BE67C63D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EB67-A2E7-4FA5-E28E-BD0F2BFF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03DE-D750-5F0A-9B8F-9A37A570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FA8B-3473-67DF-4CCF-08FCC5782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DF339-F268-FA73-A568-DDD83BFF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C4816-57D9-2F25-0926-77C3DF0A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9349-3A72-325B-DF17-8F6E5510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7C23-A999-2DD8-FFD1-BA952913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4B2BF-C88E-A2B1-B92A-B97889C9B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1E0A-F8B4-4F47-4FE7-BFE46D37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378A1-EC3E-072B-3284-C05367B2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077B-49B7-DDFB-D975-627BB0E9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B52A-7AE2-643F-B855-4629954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5979-A317-8D7C-D0E4-0EACC3743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45EE6-0AE5-6921-C96F-B869C07F9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172D-460C-8C31-CF55-182ACF96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4102D-0774-573D-95A8-0B01607F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187D4-E9BB-7592-A677-D0A7D6FB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3D0E-7E9A-1096-C8FB-072CB697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9571-5FFD-07F5-7E14-0F8B8C1F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3881E-C017-83B6-206E-E96430B66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57485-14FE-4790-5C55-0900FF3EB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B020F-34A0-0049-BF88-88BA6872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A06050-09EC-E40A-D536-1C2D222A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0C4A6-A17E-70D0-4435-1EB5FD50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B6CEF-29A8-42D0-CF8E-6106B89E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5586-AC3C-9543-D61E-1B3FE64C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EF574-4D06-E7A7-FCE3-1A5757F1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C59D7-AE6D-F252-3FB0-581C3B49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506DC-975D-88A4-3E2B-325482DE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A9C6-9AF4-5811-E148-91B3BAE0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4C61F-71EF-9EAF-0AC3-FDDD47FC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1C2D7-FDAC-6B7F-7C15-7A70FDD7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54C6-152B-1A67-D22C-A8D3EE6E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4E18-CA39-F236-E7FB-E0BC20A3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5D31A-7FE3-E6C5-41A1-9614840B1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B885D-4DD6-F89C-0391-BEFE31E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8E1D-F5FC-C10C-7E11-C091F9C0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4B8DD-6D48-EC02-65C5-28410790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DEEF-6836-219D-8F57-F1B91F65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1000D-096A-9D19-37D4-F86C4B827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EECCD-B3DB-CBFB-98F1-A2CF0784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D6421-CD03-A3BE-AAF6-C831DDCB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F000B-1CC5-E943-E3AD-BB594904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6F53-A578-44B0-3FEE-9BC72F1B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D8C4C-9BF4-FC94-39C2-295B075A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BEBF7-0CE3-6CAE-8C6D-F73C2DA2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7C8C-2A32-F500-A6FE-418A39AB6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0423-707F-445D-9B64-13CAD7E88C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C1FD-9A08-0199-7248-EFC8A8BF8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A7C2-5574-2F48-456D-95A7E0AFE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3E420-9AB7-42FB-8A8B-0CF9F6B4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9AA-A272-864B-93D5-37C9B02AD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7EDFF-A02C-0E7E-1C03-3D75A7EC5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774CBB-22CF-51FF-C0C6-15D58DDC0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2E58AD5-4E16-982C-5FFD-C8094BA3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53D68-CF49-63AF-A1BE-3111D1484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ACCC00-68CF-3ED4-4C7F-CB387084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9C2C5-48E2-1BA7-465B-299F4F423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AE83A-E582-C7FB-66B0-C4CC72AA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53DFBCC-CFA4-6C4C-2B18-5DC93128F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6202E38-00D4-AB99-27A5-FD5E8031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72F75B4-1B0F-6A7D-A092-60F3B087D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ign on it&#10;&#10;Description automatically generated with low confidence">
            <a:extLst>
              <a:ext uri="{FF2B5EF4-FFF2-40B4-BE49-F238E27FC236}">
                <a16:creationId xmlns:a16="http://schemas.microsoft.com/office/drawing/2014/main" id="{15950099-278C-F9C5-3444-5713229BC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Webber, Sheri</dc:creator>
  <cp:lastModifiedBy>Webber, Sheri</cp:lastModifiedBy>
  <cp:revision>3</cp:revision>
  <dcterms:created xsi:type="dcterms:W3CDTF">2022-08-09T14:15:45Z</dcterms:created>
  <dcterms:modified xsi:type="dcterms:W3CDTF">2022-08-09T17:42:38Z</dcterms:modified>
</cp:coreProperties>
</file>