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 ContentType="image/ti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4"/>
    <p:sldMasterId id="2147483682" r:id="rId5"/>
    <p:sldMasterId id="2147483690" r:id="rId6"/>
    <p:sldMasterId id="2147483704" r:id="rId7"/>
    <p:sldMasterId id="2147483719" r:id="rId8"/>
    <p:sldMasterId id="2147483733" r:id="rId9"/>
  </p:sldMasterIdLst>
  <p:notesMasterIdLst>
    <p:notesMasterId r:id="rId33"/>
  </p:notesMasterIdLst>
  <p:sldIdLst>
    <p:sldId id="3367" r:id="rId10"/>
    <p:sldId id="4205" r:id="rId11"/>
    <p:sldId id="4206" r:id="rId12"/>
    <p:sldId id="4242" r:id="rId13"/>
    <p:sldId id="4216" r:id="rId14"/>
    <p:sldId id="4202" r:id="rId15"/>
    <p:sldId id="4203" r:id="rId16"/>
    <p:sldId id="3315" r:id="rId17"/>
    <p:sldId id="3310" r:id="rId18"/>
    <p:sldId id="3337" r:id="rId19"/>
    <p:sldId id="4104" r:id="rId20"/>
    <p:sldId id="4208" r:id="rId21"/>
    <p:sldId id="4211" r:id="rId22"/>
    <p:sldId id="264" r:id="rId23"/>
    <p:sldId id="4214" r:id="rId24"/>
    <p:sldId id="4209" r:id="rId25"/>
    <p:sldId id="4218" r:id="rId26"/>
    <p:sldId id="4215" r:id="rId27"/>
    <p:sldId id="4217" r:id="rId28"/>
    <p:sldId id="4198" r:id="rId29"/>
    <p:sldId id="4114" r:id="rId30"/>
    <p:sldId id="4110" r:id="rId31"/>
    <p:sldId id="28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AFC2"/>
    <a:srgbClr val="FFFFFF"/>
    <a:srgbClr val="73DBD9"/>
    <a:srgbClr val="F04B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31" autoAdjust="0"/>
    <p:restoredTop sz="91019" autoAdjust="0"/>
  </p:normalViewPr>
  <p:slideViewPr>
    <p:cSldViewPr snapToGrid="0" showGuides="1">
      <p:cViewPr varScale="1">
        <p:scale>
          <a:sx n="101" d="100"/>
          <a:sy n="101" d="100"/>
        </p:scale>
        <p:origin x="72" y="1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21" Type="http://schemas.openxmlformats.org/officeDocument/2006/relationships/slide" Target="slides/slide12.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84CD33-CFCC-4071-A65B-9024D92394C7}" type="datetimeFigureOut">
              <a:rPr lang="en-US" smtClean="0"/>
              <a:t>7/16/2020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AD2876-966E-495F-AE98-33A6EFFE60A8}" type="slidenum">
              <a:rPr lang="en-US" smtClean="0"/>
              <a:t>‹#›</a:t>
            </a:fld>
            <a:endParaRPr lang="en-US"/>
          </a:p>
        </p:txBody>
      </p:sp>
    </p:spTree>
    <p:extLst>
      <p:ext uri="{BB962C8B-B14F-4D97-AF65-F5344CB8AC3E}">
        <p14:creationId xmlns:p14="http://schemas.microsoft.com/office/powerpoint/2010/main" val="338327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Andrae begins meeting, Dr. Ward says something, then introduce Dr. Wohl</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0A3950-5B3A-A740-8638-1A71920BF69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34020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Banner image with the 3 at the top</a:t>
            </a:r>
          </a:p>
        </p:txBody>
      </p:sp>
    </p:spTree>
    <p:extLst>
      <p:ext uri="{BB962C8B-B14F-4D97-AF65-F5344CB8AC3E}">
        <p14:creationId xmlns:p14="http://schemas.microsoft.com/office/powerpoint/2010/main" val="3261683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Banner image with the 3 at the top</a:t>
            </a:r>
          </a:p>
        </p:txBody>
      </p:sp>
    </p:spTree>
    <p:extLst>
      <p:ext uri="{BB962C8B-B14F-4D97-AF65-F5344CB8AC3E}">
        <p14:creationId xmlns:p14="http://schemas.microsoft.com/office/powerpoint/2010/main" val="1771225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Kendall goes through goals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0A3950-5B3A-A740-8638-1A71920BF69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5470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491CFD-9B9A-244B-A6B1-27E0E4C5B448}" type="slidenum">
              <a:rPr lang="en-US" smtClean="0"/>
              <a:t>10</a:t>
            </a:fld>
            <a:endParaRPr lang="en-US"/>
          </a:p>
        </p:txBody>
      </p:sp>
    </p:spTree>
    <p:extLst>
      <p:ext uri="{BB962C8B-B14F-4D97-AF65-F5344CB8AC3E}">
        <p14:creationId xmlns:p14="http://schemas.microsoft.com/office/powerpoint/2010/main" val="1296553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over findings</a:t>
            </a:r>
          </a:p>
        </p:txBody>
      </p:sp>
      <p:sp>
        <p:nvSpPr>
          <p:cNvPr id="4" name="Slide Number Placeholder 3"/>
          <p:cNvSpPr>
            <a:spLocks noGrp="1"/>
          </p:cNvSpPr>
          <p:nvPr>
            <p:ph type="sldNum" sz="quarter" idx="5"/>
          </p:nvPr>
        </p:nvSpPr>
        <p:spPr/>
        <p:txBody>
          <a:bodyPr/>
          <a:lstStyle/>
          <a:p>
            <a:fld id="{01AD2876-966E-495F-AE98-33A6EFFE60A8}" type="slidenum">
              <a:rPr lang="en-US" smtClean="0"/>
              <a:t>12</a:t>
            </a:fld>
            <a:endParaRPr lang="en-US"/>
          </a:p>
        </p:txBody>
      </p:sp>
    </p:spTree>
    <p:extLst>
      <p:ext uri="{BB962C8B-B14F-4D97-AF65-F5344CB8AC3E}">
        <p14:creationId xmlns:p14="http://schemas.microsoft.com/office/powerpoint/2010/main" val="783846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491CFD-9B9A-244B-A6B1-27E0E4C5B4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9988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CDD5F-6458-4B5D-928F-5BEB3ED9F453}"/>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E79A8811-2FE7-47E5-9880-41E08ED6FD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34A4FF-B162-43CC-B310-4CCE523BAD40}"/>
              </a:ext>
            </a:extLst>
          </p:cNvPr>
          <p:cNvSpPr>
            <a:spLocks noGrp="1"/>
          </p:cNvSpPr>
          <p:nvPr>
            <p:ph type="dt" sz="half" idx="10"/>
          </p:nvPr>
        </p:nvSpPr>
        <p:spPr/>
        <p:txBody>
          <a:bodyPr/>
          <a:lstStyle/>
          <a:p>
            <a:fld id="{1B726157-A7E4-43E7-864D-00E8BD18B479}" type="datetimeFigureOut">
              <a:rPr lang="en-US" smtClean="0"/>
              <a:t>7/16/2020</a:t>
            </a:fld>
            <a:endParaRPr lang="en-US"/>
          </a:p>
        </p:txBody>
      </p:sp>
      <p:sp>
        <p:nvSpPr>
          <p:cNvPr id="5" name="Footer Placeholder 4">
            <a:extLst>
              <a:ext uri="{FF2B5EF4-FFF2-40B4-BE49-F238E27FC236}">
                <a16:creationId xmlns:a16="http://schemas.microsoft.com/office/drawing/2014/main" id="{76D50B6B-BC47-4920-ADBE-CE9CF3BFCA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BFBB46-A639-491D-8FE4-FB4FB6AF4510}"/>
              </a:ext>
            </a:extLst>
          </p:cNvPr>
          <p:cNvSpPr>
            <a:spLocks noGrp="1"/>
          </p:cNvSpPr>
          <p:nvPr>
            <p:ph type="sldNum" sz="quarter" idx="12"/>
          </p:nvPr>
        </p:nvSpPr>
        <p:spPr/>
        <p:txBody>
          <a:bodyPr/>
          <a:lstStyle/>
          <a:p>
            <a:fld id="{502E643A-9B5B-4A3A-9CA7-B23CCB898E94}" type="slidenum">
              <a:rPr lang="en-US" smtClean="0"/>
              <a:t>‹#›</a:t>
            </a:fld>
            <a:endParaRPr lang="en-US"/>
          </a:p>
        </p:txBody>
      </p:sp>
    </p:spTree>
    <p:extLst>
      <p:ext uri="{BB962C8B-B14F-4D97-AF65-F5344CB8AC3E}">
        <p14:creationId xmlns:p14="http://schemas.microsoft.com/office/powerpoint/2010/main" val="241643916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777C2-5A81-4D19-AE9B-23D02396B0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D95956-06F8-4356-A4AF-A97E73E6DF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D1382A-D0B5-41A1-8F50-55A10F36E39D}"/>
              </a:ext>
            </a:extLst>
          </p:cNvPr>
          <p:cNvSpPr>
            <a:spLocks noGrp="1"/>
          </p:cNvSpPr>
          <p:nvPr>
            <p:ph type="dt" sz="half" idx="10"/>
          </p:nvPr>
        </p:nvSpPr>
        <p:spPr/>
        <p:txBody>
          <a:bodyPr/>
          <a:lstStyle/>
          <a:p>
            <a:fld id="{62FD3EDB-6ED5-4C61-833B-5E22513EEBCC}" type="datetimeFigureOut">
              <a:rPr lang="en-US" smtClean="0"/>
              <a:t>7/16/2020</a:t>
            </a:fld>
            <a:endParaRPr lang="en-US"/>
          </a:p>
        </p:txBody>
      </p:sp>
      <p:sp>
        <p:nvSpPr>
          <p:cNvPr id="5" name="Footer Placeholder 4">
            <a:extLst>
              <a:ext uri="{FF2B5EF4-FFF2-40B4-BE49-F238E27FC236}">
                <a16:creationId xmlns:a16="http://schemas.microsoft.com/office/drawing/2014/main" id="{2BF2A758-DDE0-45C7-B545-0402C13EEE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BFFEF-782E-4847-A352-A7515F073AEF}"/>
              </a:ext>
            </a:extLst>
          </p:cNvPr>
          <p:cNvSpPr>
            <a:spLocks noGrp="1"/>
          </p:cNvSpPr>
          <p:nvPr>
            <p:ph type="sldNum" sz="quarter" idx="12"/>
          </p:nvPr>
        </p:nvSpPr>
        <p:spPr/>
        <p:txBody>
          <a:bodyPr/>
          <a:lstStyle/>
          <a:p>
            <a:fld id="{0D5AD5F3-4620-4B6D-BD5A-10B6416CDB5A}" type="slidenum">
              <a:rPr lang="en-US" smtClean="0"/>
              <a:t>‹#›</a:t>
            </a:fld>
            <a:endParaRPr lang="en-US"/>
          </a:p>
        </p:txBody>
      </p:sp>
    </p:spTree>
    <p:extLst>
      <p:ext uri="{BB962C8B-B14F-4D97-AF65-F5344CB8AC3E}">
        <p14:creationId xmlns:p14="http://schemas.microsoft.com/office/powerpoint/2010/main" val="42101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8D9DF0-F72A-49E2-8409-EEC18D5F6E0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D88E22A-E81C-4473-967F-62AD238B83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543ADE-68D5-4E3C-9CF5-A34B5845DEEE}"/>
              </a:ext>
            </a:extLst>
          </p:cNvPr>
          <p:cNvSpPr>
            <a:spLocks noGrp="1"/>
          </p:cNvSpPr>
          <p:nvPr>
            <p:ph type="dt" sz="half" idx="10"/>
          </p:nvPr>
        </p:nvSpPr>
        <p:spPr/>
        <p:txBody>
          <a:bodyPr/>
          <a:lstStyle/>
          <a:p>
            <a:fld id="{62FD3EDB-6ED5-4C61-833B-5E22513EEBCC}" type="datetimeFigureOut">
              <a:rPr lang="en-US" smtClean="0"/>
              <a:t>7/16/2020</a:t>
            </a:fld>
            <a:endParaRPr lang="en-US"/>
          </a:p>
        </p:txBody>
      </p:sp>
      <p:sp>
        <p:nvSpPr>
          <p:cNvPr id="5" name="Footer Placeholder 4">
            <a:extLst>
              <a:ext uri="{FF2B5EF4-FFF2-40B4-BE49-F238E27FC236}">
                <a16:creationId xmlns:a16="http://schemas.microsoft.com/office/drawing/2014/main" id="{5F809A62-7E4E-4000-AF7A-A4BC66C50B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52EEFD-52B1-40D2-AF3F-92D79EC8B82B}"/>
              </a:ext>
            </a:extLst>
          </p:cNvPr>
          <p:cNvSpPr>
            <a:spLocks noGrp="1"/>
          </p:cNvSpPr>
          <p:nvPr>
            <p:ph type="sldNum" sz="quarter" idx="12"/>
          </p:nvPr>
        </p:nvSpPr>
        <p:spPr/>
        <p:txBody>
          <a:bodyPr/>
          <a:lstStyle/>
          <a:p>
            <a:fld id="{0D5AD5F3-4620-4B6D-BD5A-10B6416CDB5A}" type="slidenum">
              <a:rPr lang="en-US" smtClean="0"/>
              <a:t>‹#›</a:t>
            </a:fld>
            <a:endParaRPr lang="en-US"/>
          </a:p>
        </p:txBody>
      </p:sp>
    </p:spTree>
    <p:extLst>
      <p:ext uri="{BB962C8B-B14F-4D97-AF65-F5344CB8AC3E}">
        <p14:creationId xmlns:p14="http://schemas.microsoft.com/office/powerpoint/2010/main" val="1972606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75913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51536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lendar 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ADE861B-88DF-C641-BED1-D0F66D7DD940}"/>
              </a:ext>
            </a:extLst>
          </p:cNvPr>
          <p:cNvSpPr>
            <a:spLocks noGrp="1"/>
          </p:cNvSpPr>
          <p:nvPr>
            <p:ph type="pic" sz="quarter" idx="10"/>
          </p:nvPr>
        </p:nvSpPr>
        <p:spPr>
          <a:xfrm>
            <a:off x="9158450" y="381000"/>
            <a:ext cx="2272939" cy="2438400"/>
          </a:xfrm>
          <a:solidFill>
            <a:schemeClr val="bg1">
              <a:lumMod val="95000"/>
            </a:schemeClr>
          </a:solidFill>
        </p:spPr>
        <p:txBody>
          <a:bodyPr anchor="ctr">
            <a:normAutofit/>
          </a:bodyPr>
          <a:lstStyle>
            <a:lvl1pPr marL="0" indent="0" algn="ctr">
              <a:buNone/>
              <a:defRPr sz="1200"/>
            </a:lvl1pPr>
          </a:lstStyle>
          <a:p>
            <a:r>
              <a:rPr lang="en-US"/>
              <a:t>Click icon to add picture</a:t>
            </a:r>
          </a:p>
        </p:txBody>
      </p:sp>
      <p:sp>
        <p:nvSpPr>
          <p:cNvPr id="4" name="Picture Placeholder 2">
            <a:extLst>
              <a:ext uri="{FF2B5EF4-FFF2-40B4-BE49-F238E27FC236}">
                <a16:creationId xmlns:a16="http://schemas.microsoft.com/office/drawing/2014/main" id="{A2E8EEB6-71BE-1340-84B1-2343A677904B}"/>
              </a:ext>
            </a:extLst>
          </p:cNvPr>
          <p:cNvSpPr>
            <a:spLocks noGrp="1"/>
          </p:cNvSpPr>
          <p:nvPr>
            <p:ph type="pic" sz="quarter" idx="11"/>
          </p:nvPr>
        </p:nvSpPr>
        <p:spPr>
          <a:xfrm>
            <a:off x="9158450" y="3048000"/>
            <a:ext cx="2272939" cy="3429000"/>
          </a:xfrm>
          <a:solidFill>
            <a:schemeClr val="bg1">
              <a:lumMod val="95000"/>
            </a:schemeClr>
          </a:solidFill>
        </p:spPr>
        <p:txBody>
          <a:bodyPr anchor="ctr">
            <a:normAutofit/>
          </a:bodyPr>
          <a:lstStyle>
            <a:lvl1pPr marL="0" indent="0" algn="ctr">
              <a:buNone/>
              <a:defRPr sz="1200"/>
            </a:lvl1pPr>
          </a:lstStyle>
          <a:p>
            <a:r>
              <a:rPr lang="en-US"/>
              <a:t>Click icon to add picture</a:t>
            </a:r>
          </a:p>
        </p:txBody>
      </p:sp>
    </p:spTree>
    <p:extLst>
      <p:ext uri="{BB962C8B-B14F-4D97-AF65-F5344CB8AC3E}">
        <p14:creationId xmlns:p14="http://schemas.microsoft.com/office/powerpoint/2010/main" val="3214363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alendar 2">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A2E8EEB6-71BE-1340-84B1-2343A677904B}"/>
              </a:ext>
            </a:extLst>
          </p:cNvPr>
          <p:cNvSpPr>
            <a:spLocks noGrp="1"/>
          </p:cNvSpPr>
          <p:nvPr>
            <p:ph type="pic" sz="quarter" idx="11"/>
          </p:nvPr>
        </p:nvSpPr>
        <p:spPr>
          <a:xfrm>
            <a:off x="9158450" y="381000"/>
            <a:ext cx="2272939" cy="3429000"/>
          </a:xfrm>
          <a:solidFill>
            <a:schemeClr val="bg1">
              <a:lumMod val="95000"/>
            </a:schemeClr>
          </a:solidFill>
        </p:spPr>
        <p:txBody>
          <a:bodyPr anchor="ctr">
            <a:normAutofit/>
          </a:bodyPr>
          <a:lstStyle>
            <a:lvl1pPr marL="0" indent="0" algn="ctr">
              <a:buNone/>
              <a:defRPr sz="1200"/>
            </a:lvl1pPr>
          </a:lstStyle>
          <a:p>
            <a:r>
              <a:rPr lang="en-US"/>
              <a:t>Click icon to add picture</a:t>
            </a:r>
          </a:p>
        </p:txBody>
      </p:sp>
      <p:sp>
        <p:nvSpPr>
          <p:cNvPr id="3" name="Picture Placeholder 2">
            <a:extLst>
              <a:ext uri="{FF2B5EF4-FFF2-40B4-BE49-F238E27FC236}">
                <a16:creationId xmlns:a16="http://schemas.microsoft.com/office/drawing/2014/main" id="{2ADE861B-88DF-C641-BED1-D0F66D7DD940}"/>
              </a:ext>
            </a:extLst>
          </p:cNvPr>
          <p:cNvSpPr>
            <a:spLocks noGrp="1"/>
          </p:cNvSpPr>
          <p:nvPr>
            <p:ph type="pic" sz="quarter" idx="10"/>
          </p:nvPr>
        </p:nvSpPr>
        <p:spPr>
          <a:xfrm>
            <a:off x="9158450" y="4038600"/>
            <a:ext cx="2272939" cy="2438400"/>
          </a:xfrm>
          <a:solidFill>
            <a:schemeClr val="bg1">
              <a:lumMod val="95000"/>
            </a:schemeClr>
          </a:solidFill>
        </p:spPr>
        <p:txBody>
          <a:bodyPr anchor="ctr">
            <a:normAutofit/>
          </a:bodyPr>
          <a:lstStyle>
            <a:lvl1pPr marL="0" indent="0" algn="ctr">
              <a:buNone/>
              <a:defRPr sz="1200"/>
            </a:lvl1pPr>
          </a:lstStyle>
          <a:p>
            <a:r>
              <a:rPr lang="en-US"/>
              <a:t>Click icon to add picture</a:t>
            </a:r>
          </a:p>
        </p:txBody>
      </p:sp>
    </p:spTree>
    <p:extLst>
      <p:ext uri="{BB962C8B-B14F-4D97-AF65-F5344CB8AC3E}">
        <p14:creationId xmlns:p14="http://schemas.microsoft.com/office/powerpoint/2010/main" val="20842906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alendar 3">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ADE861B-88DF-C641-BED1-D0F66D7DD940}"/>
              </a:ext>
            </a:extLst>
          </p:cNvPr>
          <p:cNvSpPr>
            <a:spLocks noGrp="1"/>
          </p:cNvSpPr>
          <p:nvPr>
            <p:ph type="pic" sz="quarter" idx="10"/>
          </p:nvPr>
        </p:nvSpPr>
        <p:spPr>
          <a:xfrm>
            <a:off x="9158450" y="381000"/>
            <a:ext cx="2272939" cy="1676400"/>
          </a:xfrm>
          <a:solidFill>
            <a:schemeClr val="bg1">
              <a:lumMod val="95000"/>
            </a:schemeClr>
          </a:solidFill>
        </p:spPr>
        <p:txBody>
          <a:bodyPr anchor="ctr">
            <a:normAutofit/>
          </a:bodyPr>
          <a:lstStyle>
            <a:lvl1pPr marL="0" indent="0" algn="ctr">
              <a:buNone/>
              <a:defRPr sz="1200"/>
            </a:lvl1pPr>
          </a:lstStyle>
          <a:p>
            <a:r>
              <a:rPr lang="en-US"/>
              <a:t>Click icon to add picture</a:t>
            </a:r>
          </a:p>
        </p:txBody>
      </p:sp>
      <p:sp>
        <p:nvSpPr>
          <p:cNvPr id="4" name="Picture Placeholder 2">
            <a:extLst>
              <a:ext uri="{FF2B5EF4-FFF2-40B4-BE49-F238E27FC236}">
                <a16:creationId xmlns:a16="http://schemas.microsoft.com/office/drawing/2014/main" id="{A2E8EEB6-71BE-1340-84B1-2343A677904B}"/>
              </a:ext>
            </a:extLst>
          </p:cNvPr>
          <p:cNvSpPr>
            <a:spLocks noGrp="1"/>
          </p:cNvSpPr>
          <p:nvPr>
            <p:ph type="pic" sz="quarter" idx="11"/>
          </p:nvPr>
        </p:nvSpPr>
        <p:spPr>
          <a:xfrm>
            <a:off x="9158450" y="2286000"/>
            <a:ext cx="2272939" cy="1676400"/>
          </a:xfrm>
          <a:solidFill>
            <a:schemeClr val="bg1">
              <a:lumMod val="95000"/>
            </a:schemeClr>
          </a:solidFill>
        </p:spPr>
        <p:txBody>
          <a:bodyPr anchor="ctr">
            <a:normAutofit/>
          </a:bodyPr>
          <a:lstStyle>
            <a:lvl1pPr marL="0" indent="0" algn="ctr">
              <a:buNone/>
              <a:defRPr sz="1200"/>
            </a:lvl1pPr>
          </a:lstStyle>
          <a:p>
            <a:r>
              <a:rPr lang="en-US"/>
              <a:t>Click icon to add picture</a:t>
            </a:r>
          </a:p>
        </p:txBody>
      </p:sp>
      <p:sp>
        <p:nvSpPr>
          <p:cNvPr id="5" name="Picture Placeholder 2">
            <a:extLst>
              <a:ext uri="{FF2B5EF4-FFF2-40B4-BE49-F238E27FC236}">
                <a16:creationId xmlns:a16="http://schemas.microsoft.com/office/drawing/2014/main" id="{6E71F4EE-9B17-864E-9C80-5B2A9B2E152B}"/>
              </a:ext>
            </a:extLst>
          </p:cNvPr>
          <p:cNvSpPr>
            <a:spLocks noGrp="1"/>
          </p:cNvSpPr>
          <p:nvPr>
            <p:ph type="pic" sz="quarter" idx="12"/>
          </p:nvPr>
        </p:nvSpPr>
        <p:spPr>
          <a:xfrm>
            <a:off x="9158450" y="4191000"/>
            <a:ext cx="2272939" cy="2286000"/>
          </a:xfrm>
          <a:solidFill>
            <a:schemeClr val="bg1">
              <a:lumMod val="95000"/>
            </a:schemeClr>
          </a:solidFill>
        </p:spPr>
        <p:txBody>
          <a:bodyPr anchor="ctr">
            <a:normAutofit/>
          </a:bodyPr>
          <a:lstStyle>
            <a:lvl1pPr marL="0" indent="0" algn="ctr">
              <a:buNone/>
              <a:defRPr sz="1200"/>
            </a:lvl1pPr>
          </a:lstStyle>
          <a:p>
            <a:r>
              <a:rPr lang="en-US"/>
              <a:t>Click icon to add picture</a:t>
            </a:r>
          </a:p>
        </p:txBody>
      </p:sp>
    </p:spTree>
    <p:extLst>
      <p:ext uri="{BB962C8B-B14F-4D97-AF65-F5344CB8AC3E}">
        <p14:creationId xmlns:p14="http://schemas.microsoft.com/office/powerpoint/2010/main" val="3277127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alendar 4">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6E71F4EE-9B17-864E-9C80-5B2A9B2E152B}"/>
              </a:ext>
            </a:extLst>
          </p:cNvPr>
          <p:cNvSpPr>
            <a:spLocks noGrp="1"/>
          </p:cNvSpPr>
          <p:nvPr>
            <p:ph type="pic" sz="quarter" idx="12"/>
          </p:nvPr>
        </p:nvSpPr>
        <p:spPr>
          <a:xfrm>
            <a:off x="9158450" y="381000"/>
            <a:ext cx="2272939" cy="2286000"/>
          </a:xfrm>
          <a:solidFill>
            <a:schemeClr val="bg1">
              <a:lumMod val="95000"/>
            </a:schemeClr>
          </a:solidFill>
        </p:spPr>
        <p:txBody>
          <a:bodyPr anchor="ctr">
            <a:normAutofit/>
          </a:bodyPr>
          <a:lstStyle>
            <a:lvl1pPr marL="0" indent="0" algn="ctr">
              <a:buNone/>
              <a:defRPr sz="1200"/>
            </a:lvl1pPr>
          </a:lstStyle>
          <a:p>
            <a:r>
              <a:rPr lang="en-US"/>
              <a:t>Click icon to add picture</a:t>
            </a:r>
          </a:p>
        </p:txBody>
      </p:sp>
      <p:sp>
        <p:nvSpPr>
          <p:cNvPr id="4" name="Picture Placeholder 2">
            <a:extLst>
              <a:ext uri="{FF2B5EF4-FFF2-40B4-BE49-F238E27FC236}">
                <a16:creationId xmlns:a16="http://schemas.microsoft.com/office/drawing/2014/main" id="{A2E8EEB6-71BE-1340-84B1-2343A677904B}"/>
              </a:ext>
            </a:extLst>
          </p:cNvPr>
          <p:cNvSpPr>
            <a:spLocks noGrp="1"/>
          </p:cNvSpPr>
          <p:nvPr>
            <p:ph type="pic" sz="quarter" idx="11"/>
          </p:nvPr>
        </p:nvSpPr>
        <p:spPr>
          <a:xfrm>
            <a:off x="9158450" y="2895600"/>
            <a:ext cx="2272939" cy="1676400"/>
          </a:xfrm>
          <a:solidFill>
            <a:schemeClr val="bg1">
              <a:lumMod val="95000"/>
            </a:schemeClr>
          </a:solidFill>
        </p:spPr>
        <p:txBody>
          <a:bodyPr anchor="ctr">
            <a:normAutofit/>
          </a:bodyPr>
          <a:lstStyle>
            <a:lvl1pPr marL="0" indent="0" algn="ctr">
              <a:buNone/>
              <a:defRPr sz="1200"/>
            </a:lvl1pPr>
          </a:lstStyle>
          <a:p>
            <a:r>
              <a:rPr lang="en-US"/>
              <a:t>Click icon to add picture</a:t>
            </a:r>
          </a:p>
        </p:txBody>
      </p:sp>
      <p:sp>
        <p:nvSpPr>
          <p:cNvPr id="3" name="Picture Placeholder 2">
            <a:extLst>
              <a:ext uri="{FF2B5EF4-FFF2-40B4-BE49-F238E27FC236}">
                <a16:creationId xmlns:a16="http://schemas.microsoft.com/office/drawing/2014/main" id="{2ADE861B-88DF-C641-BED1-D0F66D7DD940}"/>
              </a:ext>
            </a:extLst>
          </p:cNvPr>
          <p:cNvSpPr>
            <a:spLocks noGrp="1"/>
          </p:cNvSpPr>
          <p:nvPr>
            <p:ph type="pic" sz="quarter" idx="10"/>
          </p:nvPr>
        </p:nvSpPr>
        <p:spPr>
          <a:xfrm>
            <a:off x="9158450" y="4800600"/>
            <a:ext cx="2272939" cy="1676400"/>
          </a:xfrm>
          <a:solidFill>
            <a:schemeClr val="bg1">
              <a:lumMod val="95000"/>
            </a:schemeClr>
          </a:solidFill>
        </p:spPr>
        <p:txBody>
          <a:bodyPr anchor="ctr">
            <a:normAutofit/>
          </a:bodyPr>
          <a:lstStyle>
            <a:lvl1pPr marL="0" indent="0" algn="ctr">
              <a:buNone/>
              <a:defRPr sz="1200"/>
            </a:lvl1pPr>
          </a:lstStyle>
          <a:p>
            <a:r>
              <a:rPr lang="en-US"/>
              <a:t>Click icon to add picture</a:t>
            </a:r>
          </a:p>
        </p:txBody>
      </p:sp>
    </p:spTree>
    <p:extLst>
      <p:ext uri="{BB962C8B-B14F-4D97-AF65-F5344CB8AC3E}">
        <p14:creationId xmlns:p14="http://schemas.microsoft.com/office/powerpoint/2010/main" val="8336331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Calendar 4">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6E71F4EE-9B17-864E-9C80-5B2A9B2E152B}"/>
              </a:ext>
            </a:extLst>
          </p:cNvPr>
          <p:cNvSpPr>
            <a:spLocks noGrp="1"/>
          </p:cNvSpPr>
          <p:nvPr>
            <p:ph type="pic" sz="quarter" idx="12"/>
          </p:nvPr>
        </p:nvSpPr>
        <p:spPr>
          <a:xfrm>
            <a:off x="9208182" y="0"/>
            <a:ext cx="2983818" cy="6858000"/>
          </a:xfrm>
          <a:solidFill>
            <a:schemeClr val="bg1">
              <a:lumMod val="95000"/>
            </a:schemeClr>
          </a:solidFill>
        </p:spPr>
        <p:txBody>
          <a:bodyPr anchor="ctr">
            <a:normAutofit/>
          </a:bodyPr>
          <a:lstStyle>
            <a:lvl1pPr marL="0" indent="0" algn="ctr">
              <a:buNone/>
              <a:defRPr sz="1200"/>
            </a:lvl1pPr>
          </a:lstStyle>
          <a:p>
            <a:r>
              <a:rPr lang="en-US"/>
              <a:t>Click icon to add picture</a:t>
            </a:r>
          </a:p>
        </p:txBody>
      </p:sp>
    </p:spTree>
    <p:extLst>
      <p:ext uri="{BB962C8B-B14F-4D97-AF65-F5344CB8AC3E}">
        <p14:creationId xmlns:p14="http://schemas.microsoft.com/office/powerpoint/2010/main" val="41411671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7C28F-6451-4D8A-B376-ED80D72333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2A5A4A-A7F4-4DEC-B1B4-E33D4117F0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0DC6E50-B261-45EE-858F-99A83A75C5FF}"/>
              </a:ext>
            </a:extLst>
          </p:cNvPr>
          <p:cNvSpPr>
            <a:spLocks noGrp="1"/>
          </p:cNvSpPr>
          <p:nvPr>
            <p:ph type="dt" sz="half" idx="10"/>
          </p:nvPr>
        </p:nvSpPr>
        <p:spPr/>
        <p:txBody>
          <a:bodyPr/>
          <a:lstStyle/>
          <a:p>
            <a:fld id="{C15FD136-B796-46F9-AAFF-66AC0006F263}" type="datetimeFigureOut">
              <a:rPr lang="en-US" smtClean="0"/>
              <a:t>7/16/2020</a:t>
            </a:fld>
            <a:endParaRPr lang="en-US"/>
          </a:p>
        </p:txBody>
      </p:sp>
      <p:sp>
        <p:nvSpPr>
          <p:cNvPr id="5" name="Footer Placeholder 4">
            <a:extLst>
              <a:ext uri="{FF2B5EF4-FFF2-40B4-BE49-F238E27FC236}">
                <a16:creationId xmlns:a16="http://schemas.microsoft.com/office/drawing/2014/main" id="{2B3D829D-553C-48F4-A370-E8757A9250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5619FC-7101-49AF-993D-9175A6969EE9}"/>
              </a:ext>
            </a:extLst>
          </p:cNvPr>
          <p:cNvSpPr>
            <a:spLocks noGrp="1"/>
          </p:cNvSpPr>
          <p:nvPr>
            <p:ph type="sldNum" sz="quarter" idx="12"/>
          </p:nvPr>
        </p:nvSpPr>
        <p:spPr/>
        <p:txBody>
          <a:bodyPr/>
          <a:lstStyle/>
          <a:p>
            <a:fld id="{6E2A5096-333A-4105-BFFC-36010DA3BA91}" type="slidenum">
              <a:rPr lang="en-US" smtClean="0"/>
              <a:t>‹#›</a:t>
            </a:fld>
            <a:endParaRPr lang="en-US"/>
          </a:p>
        </p:txBody>
      </p:sp>
    </p:spTree>
    <p:extLst>
      <p:ext uri="{BB962C8B-B14F-4D97-AF65-F5344CB8AC3E}">
        <p14:creationId xmlns:p14="http://schemas.microsoft.com/office/powerpoint/2010/main" val="1397418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F221C-D6E9-42FD-A7F0-50E6435B0D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7E68C9-007B-4D27-9FC3-2ECEEDA4B1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F6D671-C516-4DE9-9572-AC612CA56E34}"/>
              </a:ext>
            </a:extLst>
          </p:cNvPr>
          <p:cNvSpPr>
            <a:spLocks noGrp="1"/>
          </p:cNvSpPr>
          <p:nvPr>
            <p:ph type="dt" sz="half" idx="10"/>
          </p:nvPr>
        </p:nvSpPr>
        <p:spPr/>
        <p:txBody>
          <a:bodyPr/>
          <a:lstStyle/>
          <a:p>
            <a:fld id="{1B726157-A7E4-43E7-864D-00E8BD18B479}" type="datetimeFigureOut">
              <a:rPr lang="en-US" smtClean="0"/>
              <a:t>7/16/2020</a:t>
            </a:fld>
            <a:endParaRPr lang="en-US"/>
          </a:p>
        </p:txBody>
      </p:sp>
      <p:sp>
        <p:nvSpPr>
          <p:cNvPr id="5" name="Footer Placeholder 4">
            <a:extLst>
              <a:ext uri="{FF2B5EF4-FFF2-40B4-BE49-F238E27FC236}">
                <a16:creationId xmlns:a16="http://schemas.microsoft.com/office/drawing/2014/main" id="{13B93E00-FD55-4A7A-8673-A9F268EE07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6D76A4-728C-488A-A8A2-6D8E68F90585}"/>
              </a:ext>
            </a:extLst>
          </p:cNvPr>
          <p:cNvSpPr>
            <a:spLocks noGrp="1"/>
          </p:cNvSpPr>
          <p:nvPr>
            <p:ph type="sldNum" sz="quarter" idx="12"/>
          </p:nvPr>
        </p:nvSpPr>
        <p:spPr/>
        <p:txBody>
          <a:bodyPr/>
          <a:lstStyle/>
          <a:p>
            <a:fld id="{502E643A-9B5B-4A3A-9CA7-B23CCB898E94}" type="slidenum">
              <a:rPr lang="en-US" smtClean="0"/>
              <a:t>‹#›</a:t>
            </a:fld>
            <a:endParaRPr lang="en-US"/>
          </a:p>
        </p:txBody>
      </p:sp>
    </p:spTree>
    <p:extLst>
      <p:ext uri="{BB962C8B-B14F-4D97-AF65-F5344CB8AC3E}">
        <p14:creationId xmlns:p14="http://schemas.microsoft.com/office/powerpoint/2010/main" val="39081852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E21A6-CD41-4643-A39E-6894A1EF9F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19A512-6DC6-43EA-9CEB-74A620204C6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0417FA-C90B-4CEE-8F0E-27560E42A179}"/>
              </a:ext>
            </a:extLst>
          </p:cNvPr>
          <p:cNvSpPr>
            <a:spLocks noGrp="1"/>
          </p:cNvSpPr>
          <p:nvPr>
            <p:ph type="dt" sz="half" idx="10"/>
          </p:nvPr>
        </p:nvSpPr>
        <p:spPr/>
        <p:txBody>
          <a:bodyPr/>
          <a:lstStyle/>
          <a:p>
            <a:fld id="{C15FD136-B796-46F9-AAFF-66AC0006F263}" type="datetimeFigureOut">
              <a:rPr lang="en-US" smtClean="0"/>
              <a:t>7/16/2020</a:t>
            </a:fld>
            <a:endParaRPr lang="en-US"/>
          </a:p>
        </p:txBody>
      </p:sp>
      <p:sp>
        <p:nvSpPr>
          <p:cNvPr id="5" name="Footer Placeholder 4">
            <a:extLst>
              <a:ext uri="{FF2B5EF4-FFF2-40B4-BE49-F238E27FC236}">
                <a16:creationId xmlns:a16="http://schemas.microsoft.com/office/drawing/2014/main" id="{566E399D-54B3-4216-B19D-7908DF7217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400F93-F4A4-4A48-B515-2615A2D756F3}"/>
              </a:ext>
            </a:extLst>
          </p:cNvPr>
          <p:cNvSpPr>
            <a:spLocks noGrp="1"/>
          </p:cNvSpPr>
          <p:nvPr>
            <p:ph type="sldNum" sz="quarter" idx="12"/>
          </p:nvPr>
        </p:nvSpPr>
        <p:spPr/>
        <p:txBody>
          <a:bodyPr/>
          <a:lstStyle/>
          <a:p>
            <a:fld id="{6E2A5096-333A-4105-BFFC-36010DA3BA91}" type="slidenum">
              <a:rPr lang="en-US" smtClean="0"/>
              <a:t>‹#›</a:t>
            </a:fld>
            <a:endParaRPr lang="en-US"/>
          </a:p>
        </p:txBody>
      </p:sp>
    </p:spTree>
    <p:extLst>
      <p:ext uri="{BB962C8B-B14F-4D97-AF65-F5344CB8AC3E}">
        <p14:creationId xmlns:p14="http://schemas.microsoft.com/office/powerpoint/2010/main" val="13490759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F03C8-6610-416B-93A5-E2594A6D42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34BF19B-783F-4751-9779-AA6554F768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0EA6E1-10B9-426B-B9B7-271D8BFF687E}"/>
              </a:ext>
            </a:extLst>
          </p:cNvPr>
          <p:cNvSpPr>
            <a:spLocks noGrp="1"/>
          </p:cNvSpPr>
          <p:nvPr>
            <p:ph type="dt" sz="half" idx="10"/>
          </p:nvPr>
        </p:nvSpPr>
        <p:spPr/>
        <p:txBody>
          <a:bodyPr/>
          <a:lstStyle/>
          <a:p>
            <a:fld id="{C15FD136-B796-46F9-AAFF-66AC0006F263}" type="datetimeFigureOut">
              <a:rPr lang="en-US" smtClean="0"/>
              <a:t>7/16/2020</a:t>
            </a:fld>
            <a:endParaRPr lang="en-US"/>
          </a:p>
        </p:txBody>
      </p:sp>
      <p:sp>
        <p:nvSpPr>
          <p:cNvPr id="5" name="Footer Placeholder 4">
            <a:extLst>
              <a:ext uri="{FF2B5EF4-FFF2-40B4-BE49-F238E27FC236}">
                <a16:creationId xmlns:a16="http://schemas.microsoft.com/office/drawing/2014/main" id="{EA1C71EF-D330-487C-9D62-03BA66F01B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486F39-0AEA-4786-A020-987430E253C6}"/>
              </a:ext>
            </a:extLst>
          </p:cNvPr>
          <p:cNvSpPr>
            <a:spLocks noGrp="1"/>
          </p:cNvSpPr>
          <p:nvPr>
            <p:ph type="sldNum" sz="quarter" idx="12"/>
          </p:nvPr>
        </p:nvSpPr>
        <p:spPr/>
        <p:txBody>
          <a:bodyPr/>
          <a:lstStyle/>
          <a:p>
            <a:fld id="{6E2A5096-333A-4105-BFFC-36010DA3BA91}" type="slidenum">
              <a:rPr lang="en-US" smtClean="0"/>
              <a:t>‹#›</a:t>
            </a:fld>
            <a:endParaRPr lang="en-US"/>
          </a:p>
        </p:txBody>
      </p:sp>
    </p:spTree>
    <p:extLst>
      <p:ext uri="{BB962C8B-B14F-4D97-AF65-F5344CB8AC3E}">
        <p14:creationId xmlns:p14="http://schemas.microsoft.com/office/powerpoint/2010/main" val="30106165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FD8C6-5CC4-4753-A859-950B859EF5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4026CB-968D-4342-8493-ECF65B4CC6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F7982E-BB48-4DD0-AC28-6D72749E81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978E82A-1DEC-43D1-9DC1-CE1457B6F033}"/>
              </a:ext>
            </a:extLst>
          </p:cNvPr>
          <p:cNvSpPr>
            <a:spLocks noGrp="1"/>
          </p:cNvSpPr>
          <p:nvPr>
            <p:ph type="dt" sz="half" idx="10"/>
          </p:nvPr>
        </p:nvSpPr>
        <p:spPr/>
        <p:txBody>
          <a:bodyPr/>
          <a:lstStyle/>
          <a:p>
            <a:fld id="{C15FD136-B796-46F9-AAFF-66AC0006F263}" type="datetimeFigureOut">
              <a:rPr lang="en-US" smtClean="0"/>
              <a:t>7/16/2020</a:t>
            </a:fld>
            <a:endParaRPr lang="en-US"/>
          </a:p>
        </p:txBody>
      </p:sp>
      <p:sp>
        <p:nvSpPr>
          <p:cNvPr id="6" name="Footer Placeholder 5">
            <a:extLst>
              <a:ext uri="{FF2B5EF4-FFF2-40B4-BE49-F238E27FC236}">
                <a16:creationId xmlns:a16="http://schemas.microsoft.com/office/drawing/2014/main" id="{2F184A0D-92A0-43BB-AEB6-DC95CB7DFE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23078B-B9DE-4529-9857-ADA089562627}"/>
              </a:ext>
            </a:extLst>
          </p:cNvPr>
          <p:cNvSpPr>
            <a:spLocks noGrp="1"/>
          </p:cNvSpPr>
          <p:nvPr>
            <p:ph type="sldNum" sz="quarter" idx="12"/>
          </p:nvPr>
        </p:nvSpPr>
        <p:spPr/>
        <p:txBody>
          <a:bodyPr/>
          <a:lstStyle/>
          <a:p>
            <a:fld id="{6E2A5096-333A-4105-BFFC-36010DA3BA91}" type="slidenum">
              <a:rPr lang="en-US" smtClean="0"/>
              <a:t>‹#›</a:t>
            </a:fld>
            <a:endParaRPr lang="en-US"/>
          </a:p>
        </p:txBody>
      </p:sp>
    </p:spTree>
    <p:extLst>
      <p:ext uri="{BB962C8B-B14F-4D97-AF65-F5344CB8AC3E}">
        <p14:creationId xmlns:p14="http://schemas.microsoft.com/office/powerpoint/2010/main" val="27789930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666E6-E625-48EC-88D9-434FC2F117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DA4FB-9817-4080-B165-CFC690EAFA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641641-1DCE-4165-8A64-F538DAD984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B6FED7-37A6-46A4-9575-26A9CD4138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85B0EE-CF23-468E-8A80-453745DAC87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F20D13-D4C1-4696-A9CA-FC00282E57B5}"/>
              </a:ext>
            </a:extLst>
          </p:cNvPr>
          <p:cNvSpPr>
            <a:spLocks noGrp="1"/>
          </p:cNvSpPr>
          <p:nvPr>
            <p:ph type="dt" sz="half" idx="10"/>
          </p:nvPr>
        </p:nvSpPr>
        <p:spPr/>
        <p:txBody>
          <a:bodyPr/>
          <a:lstStyle/>
          <a:p>
            <a:fld id="{C15FD136-B796-46F9-AAFF-66AC0006F263}" type="datetimeFigureOut">
              <a:rPr lang="en-US" smtClean="0"/>
              <a:t>7/16/2020</a:t>
            </a:fld>
            <a:endParaRPr lang="en-US"/>
          </a:p>
        </p:txBody>
      </p:sp>
      <p:sp>
        <p:nvSpPr>
          <p:cNvPr id="8" name="Footer Placeholder 7">
            <a:extLst>
              <a:ext uri="{FF2B5EF4-FFF2-40B4-BE49-F238E27FC236}">
                <a16:creationId xmlns:a16="http://schemas.microsoft.com/office/drawing/2014/main" id="{89514FFE-E6B1-4F83-89F4-37BCFEA639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BBE3E18-0F71-4E4A-9536-946F1861FCA4}"/>
              </a:ext>
            </a:extLst>
          </p:cNvPr>
          <p:cNvSpPr>
            <a:spLocks noGrp="1"/>
          </p:cNvSpPr>
          <p:nvPr>
            <p:ph type="sldNum" sz="quarter" idx="12"/>
          </p:nvPr>
        </p:nvSpPr>
        <p:spPr/>
        <p:txBody>
          <a:bodyPr/>
          <a:lstStyle/>
          <a:p>
            <a:fld id="{6E2A5096-333A-4105-BFFC-36010DA3BA91}" type="slidenum">
              <a:rPr lang="en-US" smtClean="0"/>
              <a:t>‹#›</a:t>
            </a:fld>
            <a:endParaRPr lang="en-US"/>
          </a:p>
        </p:txBody>
      </p:sp>
    </p:spTree>
    <p:extLst>
      <p:ext uri="{BB962C8B-B14F-4D97-AF65-F5344CB8AC3E}">
        <p14:creationId xmlns:p14="http://schemas.microsoft.com/office/powerpoint/2010/main" val="30018519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27E75-03E9-4C37-80B0-C58BC2F8C8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4D8436-9283-4CEC-A76B-2831FCF69860}"/>
              </a:ext>
            </a:extLst>
          </p:cNvPr>
          <p:cNvSpPr>
            <a:spLocks noGrp="1"/>
          </p:cNvSpPr>
          <p:nvPr>
            <p:ph type="dt" sz="half" idx="10"/>
          </p:nvPr>
        </p:nvSpPr>
        <p:spPr/>
        <p:txBody>
          <a:bodyPr/>
          <a:lstStyle/>
          <a:p>
            <a:fld id="{C15FD136-B796-46F9-AAFF-66AC0006F263}" type="datetimeFigureOut">
              <a:rPr lang="en-US" smtClean="0"/>
              <a:t>7/16/2020</a:t>
            </a:fld>
            <a:endParaRPr lang="en-US"/>
          </a:p>
        </p:txBody>
      </p:sp>
      <p:sp>
        <p:nvSpPr>
          <p:cNvPr id="4" name="Footer Placeholder 3">
            <a:extLst>
              <a:ext uri="{FF2B5EF4-FFF2-40B4-BE49-F238E27FC236}">
                <a16:creationId xmlns:a16="http://schemas.microsoft.com/office/drawing/2014/main" id="{54B872DF-1010-4277-82A3-CBCDE8FAA2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F80B81E-55C0-4736-AEE7-7AB53B2A6695}"/>
              </a:ext>
            </a:extLst>
          </p:cNvPr>
          <p:cNvSpPr>
            <a:spLocks noGrp="1"/>
          </p:cNvSpPr>
          <p:nvPr>
            <p:ph type="sldNum" sz="quarter" idx="12"/>
          </p:nvPr>
        </p:nvSpPr>
        <p:spPr/>
        <p:txBody>
          <a:bodyPr/>
          <a:lstStyle/>
          <a:p>
            <a:fld id="{6E2A5096-333A-4105-BFFC-36010DA3BA91}" type="slidenum">
              <a:rPr lang="en-US" smtClean="0"/>
              <a:t>‹#›</a:t>
            </a:fld>
            <a:endParaRPr lang="en-US"/>
          </a:p>
        </p:txBody>
      </p:sp>
    </p:spTree>
    <p:extLst>
      <p:ext uri="{BB962C8B-B14F-4D97-AF65-F5344CB8AC3E}">
        <p14:creationId xmlns:p14="http://schemas.microsoft.com/office/powerpoint/2010/main" val="8904339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54E061-124B-4282-957E-5BFAD6D43B94}"/>
              </a:ext>
            </a:extLst>
          </p:cNvPr>
          <p:cNvSpPr>
            <a:spLocks noGrp="1"/>
          </p:cNvSpPr>
          <p:nvPr>
            <p:ph type="dt" sz="half" idx="10"/>
          </p:nvPr>
        </p:nvSpPr>
        <p:spPr/>
        <p:txBody>
          <a:bodyPr/>
          <a:lstStyle/>
          <a:p>
            <a:fld id="{C15FD136-B796-46F9-AAFF-66AC0006F263}" type="datetimeFigureOut">
              <a:rPr lang="en-US" smtClean="0"/>
              <a:t>7/16/2020</a:t>
            </a:fld>
            <a:endParaRPr lang="en-US"/>
          </a:p>
        </p:txBody>
      </p:sp>
      <p:sp>
        <p:nvSpPr>
          <p:cNvPr id="3" name="Footer Placeholder 2">
            <a:extLst>
              <a:ext uri="{FF2B5EF4-FFF2-40B4-BE49-F238E27FC236}">
                <a16:creationId xmlns:a16="http://schemas.microsoft.com/office/drawing/2014/main" id="{20D238E8-5A50-40FE-BB42-20B201F3AA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798CC6-0A8B-4B2F-944E-4966311DC252}"/>
              </a:ext>
            </a:extLst>
          </p:cNvPr>
          <p:cNvSpPr>
            <a:spLocks noGrp="1"/>
          </p:cNvSpPr>
          <p:nvPr>
            <p:ph type="sldNum" sz="quarter" idx="12"/>
          </p:nvPr>
        </p:nvSpPr>
        <p:spPr/>
        <p:txBody>
          <a:bodyPr/>
          <a:lstStyle/>
          <a:p>
            <a:fld id="{6E2A5096-333A-4105-BFFC-36010DA3BA91}" type="slidenum">
              <a:rPr lang="en-US" smtClean="0"/>
              <a:t>‹#›</a:t>
            </a:fld>
            <a:endParaRPr lang="en-US"/>
          </a:p>
        </p:txBody>
      </p:sp>
    </p:spTree>
    <p:extLst>
      <p:ext uri="{BB962C8B-B14F-4D97-AF65-F5344CB8AC3E}">
        <p14:creationId xmlns:p14="http://schemas.microsoft.com/office/powerpoint/2010/main" val="18721128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61C72-6B8F-4AC2-A685-6406AC8856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96160C6-BC4E-40B1-9DC4-17BF7E4529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4DCFA62-E356-4BB5-907C-7BF680E568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57CA8D-3967-4D04-8358-C19A281F1B75}"/>
              </a:ext>
            </a:extLst>
          </p:cNvPr>
          <p:cNvSpPr>
            <a:spLocks noGrp="1"/>
          </p:cNvSpPr>
          <p:nvPr>
            <p:ph type="dt" sz="half" idx="10"/>
          </p:nvPr>
        </p:nvSpPr>
        <p:spPr/>
        <p:txBody>
          <a:bodyPr/>
          <a:lstStyle/>
          <a:p>
            <a:fld id="{C15FD136-B796-46F9-AAFF-66AC0006F263}" type="datetimeFigureOut">
              <a:rPr lang="en-US" smtClean="0"/>
              <a:t>7/16/2020</a:t>
            </a:fld>
            <a:endParaRPr lang="en-US"/>
          </a:p>
        </p:txBody>
      </p:sp>
      <p:sp>
        <p:nvSpPr>
          <p:cNvPr id="6" name="Footer Placeholder 5">
            <a:extLst>
              <a:ext uri="{FF2B5EF4-FFF2-40B4-BE49-F238E27FC236}">
                <a16:creationId xmlns:a16="http://schemas.microsoft.com/office/drawing/2014/main" id="{915C9DA1-7729-4228-8A01-F3A665FFA3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B6A54D-30C8-42B9-8F78-08377B38108B}"/>
              </a:ext>
            </a:extLst>
          </p:cNvPr>
          <p:cNvSpPr>
            <a:spLocks noGrp="1"/>
          </p:cNvSpPr>
          <p:nvPr>
            <p:ph type="sldNum" sz="quarter" idx="12"/>
          </p:nvPr>
        </p:nvSpPr>
        <p:spPr/>
        <p:txBody>
          <a:bodyPr/>
          <a:lstStyle/>
          <a:p>
            <a:fld id="{6E2A5096-333A-4105-BFFC-36010DA3BA91}" type="slidenum">
              <a:rPr lang="en-US" smtClean="0"/>
              <a:t>‹#›</a:t>
            </a:fld>
            <a:endParaRPr lang="en-US"/>
          </a:p>
        </p:txBody>
      </p:sp>
    </p:spTree>
    <p:extLst>
      <p:ext uri="{BB962C8B-B14F-4D97-AF65-F5344CB8AC3E}">
        <p14:creationId xmlns:p14="http://schemas.microsoft.com/office/powerpoint/2010/main" val="26773684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BA3ED-2D7E-41E6-B0C1-1A3213E98B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71DFAF-3385-4566-B8D2-88CB0DFE31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2264470-CC39-49E8-80FD-2EDCCCFD4A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271AF7-9209-4211-838F-47C1FD8974F7}"/>
              </a:ext>
            </a:extLst>
          </p:cNvPr>
          <p:cNvSpPr>
            <a:spLocks noGrp="1"/>
          </p:cNvSpPr>
          <p:nvPr>
            <p:ph type="dt" sz="half" idx="10"/>
          </p:nvPr>
        </p:nvSpPr>
        <p:spPr/>
        <p:txBody>
          <a:bodyPr/>
          <a:lstStyle/>
          <a:p>
            <a:fld id="{C15FD136-B796-46F9-AAFF-66AC0006F263}" type="datetimeFigureOut">
              <a:rPr lang="en-US" smtClean="0"/>
              <a:t>7/16/2020</a:t>
            </a:fld>
            <a:endParaRPr lang="en-US"/>
          </a:p>
        </p:txBody>
      </p:sp>
      <p:sp>
        <p:nvSpPr>
          <p:cNvPr id="6" name="Footer Placeholder 5">
            <a:extLst>
              <a:ext uri="{FF2B5EF4-FFF2-40B4-BE49-F238E27FC236}">
                <a16:creationId xmlns:a16="http://schemas.microsoft.com/office/drawing/2014/main" id="{90C11C08-DBD8-42A0-9124-A7A08DCD47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90CF15-39EE-4376-AAAB-1C0F997284BD}"/>
              </a:ext>
            </a:extLst>
          </p:cNvPr>
          <p:cNvSpPr>
            <a:spLocks noGrp="1"/>
          </p:cNvSpPr>
          <p:nvPr>
            <p:ph type="sldNum" sz="quarter" idx="12"/>
          </p:nvPr>
        </p:nvSpPr>
        <p:spPr/>
        <p:txBody>
          <a:bodyPr/>
          <a:lstStyle/>
          <a:p>
            <a:fld id="{6E2A5096-333A-4105-BFFC-36010DA3BA91}" type="slidenum">
              <a:rPr lang="en-US" smtClean="0"/>
              <a:t>‹#›</a:t>
            </a:fld>
            <a:endParaRPr lang="en-US"/>
          </a:p>
        </p:txBody>
      </p:sp>
    </p:spTree>
    <p:extLst>
      <p:ext uri="{BB962C8B-B14F-4D97-AF65-F5344CB8AC3E}">
        <p14:creationId xmlns:p14="http://schemas.microsoft.com/office/powerpoint/2010/main" val="2682183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199AA-547E-4C13-B0A5-6FF5C41891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819FB2-7C01-407C-A52E-42A18D586A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A61909-EF75-40D4-821E-F9A8E281AD52}"/>
              </a:ext>
            </a:extLst>
          </p:cNvPr>
          <p:cNvSpPr>
            <a:spLocks noGrp="1"/>
          </p:cNvSpPr>
          <p:nvPr>
            <p:ph type="dt" sz="half" idx="10"/>
          </p:nvPr>
        </p:nvSpPr>
        <p:spPr/>
        <p:txBody>
          <a:bodyPr/>
          <a:lstStyle/>
          <a:p>
            <a:fld id="{C15FD136-B796-46F9-AAFF-66AC0006F263}" type="datetimeFigureOut">
              <a:rPr lang="en-US" smtClean="0"/>
              <a:t>7/16/2020</a:t>
            </a:fld>
            <a:endParaRPr lang="en-US"/>
          </a:p>
        </p:txBody>
      </p:sp>
      <p:sp>
        <p:nvSpPr>
          <p:cNvPr id="5" name="Footer Placeholder 4">
            <a:extLst>
              <a:ext uri="{FF2B5EF4-FFF2-40B4-BE49-F238E27FC236}">
                <a16:creationId xmlns:a16="http://schemas.microsoft.com/office/drawing/2014/main" id="{4B09C390-4064-47DB-942A-87F80F589A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77BB82-8090-463A-9BFD-04E1F9696596}"/>
              </a:ext>
            </a:extLst>
          </p:cNvPr>
          <p:cNvSpPr>
            <a:spLocks noGrp="1"/>
          </p:cNvSpPr>
          <p:nvPr>
            <p:ph type="sldNum" sz="quarter" idx="12"/>
          </p:nvPr>
        </p:nvSpPr>
        <p:spPr/>
        <p:txBody>
          <a:bodyPr/>
          <a:lstStyle/>
          <a:p>
            <a:fld id="{6E2A5096-333A-4105-BFFC-36010DA3BA91}" type="slidenum">
              <a:rPr lang="en-US" smtClean="0"/>
              <a:t>‹#›</a:t>
            </a:fld>
            <a:endParaRPr lang="en-US"/>
          </a:p>
        </p:txBody>
      </p:sp>
    </p:spTree>
    <p:extLst>
      <p:ext uri="{BB962C8B-B14F-4D97-AF65-F5344CB8AC3E}">
        <p14:creationId xmlns:p14="http://schemas.microsoft.com/office/powerpoint/2010/main" val="10833950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40B4E5-535B-4920-A23B-2A12FA3FB0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6F9F28-FBB3-4E6C-A3F2-5A4A02302C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629D19-D778-430E-B652-97EACB2A790A}"/>
              </a:ext>
            </a:extLst>
          </p:cNvPr>
          <p:cNvSpPr>
            <a:spLocks noGrp="1"/>
          </p:cNvSpPr>
          <p:nvPr>
            <p:ph type="dt" sz="half" idx="10"/>
          </p:nvPr>
        </p:nvSpPr>
        <p:spPr/>
        <p:txBody>
          <a:bodyPr/>
          <a:lstStyle/>
          <a:p>
            <a:fld id="{C15FD136-B796-46F9-AAFF-66AC0006F263}" type="datetimeFigureOut">
              <a:rPr lang="en-US" smtClean="0"/>
              <a:t>7/16/2020</a:t>
            </a:fld>
            <a:endParaRPr lang="en-US"/>
          </a:p>
        </p:txBody>
      </p:sp>
      <p:sp>
        <p:nvSpPr>
          <p:cNvPr id="5" name="Footer Placeholder 4">
            <a:extLst>
              <a:ext uri="{FF2B5EF4-FFF2-40B4-BE49-F238E27FC236}">
                <a16:creationId xmlns:a16="http://schemas.microsoft.com/office/drawing/2014/main" id="{FD283B22-4A20-4FCF-A946-D1CF6FBC56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6B587E-3574-4BE8-8F17-96BDDAFB8302}"/>
              </a:ext>
            </a:extLst>
          </p:cNvPr>
          <p:cNvSpPr>
            <a:spLocks noGrp="1"/>
          </p:cNvSpPr>
          <p:nvPr>
            <p:ph type="sldNum" sz="quarter" idx="12"/>
          </p:nvPr>
        </p:nvSpPr>
        <p:spPr/>
        <p:txBody>
          <a:bodyPr/>
          <a:lstStyle/>
          <a:p>
            <a:fld id="{6E2A5096-333A-4105-BFFC-36010DA3BA91}" type="slidenum">
              <a:rPr lang="en-US" smtClean="0"/>
              <a:t>‹#›</a:t>
            </a:fld>
            <a:endParaRPr lang="en-US"/>
          </a:p>
        </p:txBody>
      </p:sp>
    </p:spTree>
    <p:extLst>
      <p:ext uri="{BB962C8B-B14F-4D97-AF65-F5344CB8AC3E}">
        <p14:creationId xmlns:p14="http://schemas.microsoft.com/office/powerpoint/2010/main" val="1415213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C562B-D6D7-45F9-B282-AED438F7CDF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E8786F6-FDBF-4464-95E5-34B9034115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8F81AC-5AD8-47A8-9BC3-6B17045F1BB3}"/>
              </a:ext>
            </a:extLst>
          </p:cNvPr>
          <p:cNvSpPr>
            <a:spLocks noGrp="1"/>
          </p:cNvSpPr>
          <p:nvPr>
            <p:ph type="dt" sz="half" idx="10"/>
          </p:nvPr>
        </p:nvSpPr>
        <p:spPr/>
        <p:txBody>
          <a:bodyPr/>
          <a:lstStyle/>
          <a:p>
            <a:fld id="{62FD3EDB-6ED5-4C61-833B-5E22513EEBCC}" type="datetimeFigureOut">
              <a:rPr lang="en-US" smtClean="0"/>
              <a:t>7/16/2020</a:t>
            </a:fld>
            <a:endParaRPr lang="en-US"/>
          </a:p>
        </p:txBody>
      </p:sp>
      <p:sp>
        <p:nvSpPr>
          <p:cNvPr id="5" name="Footer Placeholder 4">
            <a:extLst>
              <a:ext uri="{FF2B5EF4-FFF2-40B4-BE49-F238E27FC236}">
                <a16:creationId xmlns:a16="http://schemas.microsoft.com/office/drawing/2014/main" id="{747DD54F-9469-45C9-B658-12CB178DFB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9097B3-3511-4152-8D17-942E69FA7609}"/>
              </a:ext>
            </a:extLst>
          </p:cNvPr>
          <p:cNvSpPr>
            <a:spLocks noGrp="1"/>
          </p:cNvSpPr>
          <p:nvPr>
            <p:ph type="sldNum" sz="quarter" idx="12"/>
          </p:nvPr>
        </p:nvSpPr>
        <p:spPr/>
        <p:txBody>
          <a:bodyPr/>
          <a:lstStyle/>
          <a:p>
            <a:fld id="{0D5AD5F3-4620-4B6D-BD5A-10B6416CDB5A}" type="slidenum">
              <a:rPr lang="en-US" smtClean="0"/>
              <a:t>‹#›</a:t>
            </a:fld>
            <a:endParaRPr lang="en-US"/>
          </a:p>
        </p:txBody>
      </p:sp>
    </p:spTree>
    <p:extLst>
      <p:ext uri="{BB962C8B-B14F-4D97-AF65-F5344CB8AC3E}">
        <p14:creationId xmlns:p14="http://schemas.microsoft.com/office/powerpoint/2010/main" val="9711422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About-us-slidefusion">
    <p:spTree>
      <p:nvGrpSpPr>
        <p:cNvPr id="1" name=""/>
        <p:cNvGrpSpPr/>
        <p:nvPr/>
      </p:nvGrpSpPr>
      <p:grpSpPr>
        <a:xfrm>
          <a:off x="0" y="0"/>
          <a:ext cx="0" cy="0"/>
          <a:chOff x="0" y="0"/>
          <a:chExt cx="0" cy="0"/>
        </a:xfrm>
      </p:grpSpPr>
      <p:sp>
        <p:nvSpPr>
          <p:cNvPr id="6" name="Picture Placeholder 13"/>
          <p:cNvSpPr>
            <a:spLocks noGrp="1"/>
          </p:cNvSpPr>
          <p:nvPr>
            <p:ph type="pic" sz="quarter" idx="60"/>
          </p:nvPr>
        </p:nvSpPr>
        <p:spPr>
          <a:xfrm>
            <a:off x="7138640" y="0"/>
            <a:ext cx="5053360" cy="6858000"/>
          </a:xfrm>
          <a:prstGeom prst="rect">
            <a:avLst/>
          </a:prstGeom>
          <a:solidFill>
            <a:schemeClr val="bg1">
              <a:lumMod val="95000"/>
            </a:schemeClr>
          </a:solidFill>
          <a:effectLst/>
        </p:spPr>
        <p:txBody>
          <a:bodyPr>
            <a:normAutofit/>
          </a:bodyPr>
          <a:lstStyle>
            <a:lvl1pPr marL="0" indent="0">
              <a:buNone/>
              <a:defRPr sz="1300" b="1" i="0">
                <a:ln>
                  <a:noFill/>
                </a:ln>
                <a:solidFill>
                  <a:schemeClr val="bg1">
                    <a:lumMod val="85000"/>
                  </a:schemeClr>
                </a:solidFill>
                <a:latin typeface="Open Sans Semibold" charset="0"/>
                <a:ea typeface="Open Sans Semibold" charset="0"/>
                <a:cs typeface="Open Sans Semibold" charset="0"/>
              </a:defRPr>
            </a:lvl1pPr>
          </a:lstStyle>
          <a:p>
            <a:endParaRPr lang="en-US" dirty="0"/>
          </a:p>
        </p:txBody>
      </p:sp>
    </p:spTree>
    <p:extLst>
      <p:ext uri="{BB962C8B-B14F-4D97-AF65-F5344CB8AC3E}">
        <p14:creationId xmlns:p14="http://schemas.microsoft.com/office/powerpoint/2010/main" val="2349253108"/>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71306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14969117"/>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37452875"/>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48033355"/>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26419880"/>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51582682"/>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9936839"/>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92328247"/>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13"/>
          </p:nvPr>
        </p:nvSpPr>
        <p:spPr>
          <a:xfrm>
            <a:off x="839787" y="2057400"/>
            <a:ext cx="3932238"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832378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D4692-8317-4E2F-9860-4A49C2380A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50039D-4AA9-4809-BF74-2BBB6DD00D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C28B5B-3355-4EFA-BF66-5D0C996ABF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CD2F12-94A5-4FD2-98E8-43CB6909179E}"/>
              </a:ext>
            </a:extLst>
          </p:cNvPr>
          <p:cNvSpPr>
            <a:spLocks noGrp="1"/>
          </p:cNvSpPr>
          <p:nvPr>
            <p:ph type="dt" sz="half" idx="10"/>
          </p:nvPr>
        </p:nvSpPr>
        <p:spPr/>
        <p:txBody>
          <a:bodyPr/>
          <a:lstStyle/>
          <a:p>
            <a:fld id="{62FD3EDB-6ED5-4C61-833B-5E22513EEBCC}" type="datetimeFigureOut">
              <a:rPr lang="en-US" smtClean="0"/>
              <a:t>7/16/2020</a:t>
            </a:fld>
            <a:endParaRPr lang="en-US"/>
          </a:p>
        </p:txBody>
      </p:sp>
      <p:sp>
        <p:nvSpPr>
          <p:cNvPr id="6" name="Footer Placeholder 5">
            <a:extLst>
              <a:ext uri="{FF2B5EF4-FFF2-40B4-BE49-F238E27FC236}">
                <a16:creationId xmlns:a16="http://schemas.microsoft.com/office/drawing/2014/main" id="{E80BF5D8-960A-47FE-B3E0-924C0DED0E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8B8F65-ADC5-4B5C-9DC2-544D432CCEA9}"/>
              </a:ext>
            </a:extLst>
          </p:cNvPr>
          <p:cNvSpPr>
            <a:spLocks noGrp="1"/>
          </p:cNvSpPr>
          <p:nvPr>
            <p:ph type="sldNum" sz="quarter" idx="12"/>
          </p:nvPr>
        </p:nvSpPr>
        <p:spPr/>
        <p:txBody>
          <a:bodyPr/>
          <a:lstStyle/>
          <a:p>
            <a:fld id="{0D5AD5F3-4620-4B6D-BD5A-10B6416CDB5A}" type="slidenum">
              <a:rPr lang="en-US" smtClean="0"/>
              <a:t>‹#›</a:t>
            </a:fld>
            <a:endParaRPr lang="en-US"/>
          </a:p>
        </p:txBody>
      </p:sp>
    </p:spTree>
    <p:extLst>
      <p:ext uri="{BB962C8B-B14F-4D97-AF65-F5344CB8AC3E}">
        <p14:creationId xmlns:p14="http://schemas.microsoft.com/office/powerpoint/2010/main" val="574353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13"/>
          </p:nvPr>
        </p:nvSpPr>
        <p:spPr>
          <a:xfrm>
            <a:off x="5183187" y="987425"/>
            <a:ext cx="6172201" cy="4873625"/>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50876820"/>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Title Slide With Image">
    <p:bg>
      <p:bgPr>
        <a:gradFill flip="none" rotWithShape="1">
          <a:gsLst>
            <a:gs pos="0">
              <a:srgbClr val="A4A4A4"/>
            </a:gs>
            <a:gs pos="76000">
              <a:srgbClr val="DF2E28"/>
            </a:gs>
          </a:gsLst>
          <a:path path="circle">
            <a:fillToRect l="50000" t="50000" r="50000" b="50000"/>
          </a:path>
        </a:gradFill>
        <a:effectLst/>
      </p:bgPr>
    </p:bg>
    <p:spTree>
      <p:nvGrpSpPr>
        <p:cNvPr id="1" name=""/>
        <p:cNvGrpSpPr/>
        <p:nvPr/>
      </p:nvGrpSpPr>
      <p:grpSpPr>
        <a:xfrm>
          <a:off x="0" y="0"/>
          <a:ext cx="0" cy="0"/>
          <a:chOff x="0" y="0"/>
          <a:chExt cx="0" cy="0"/>
        </a:xfrm>
      </p:grpSpPr>
      <p:sp>
        <p:nvSpPr>
          <p:cNvPr id="92" name="Freeform: Shape 11"/>
          <p:cNvSpPr/>
          <p:nvPr/>
        </p:nvSpPr>
        <p:spPr>
          <a:xfrm rot="10800000">
            <a:off x="242187" y="897832"/>
            <a:ext cx="6839977" cy="5062321"/>
          </a:xfrm>
          <a:custGeom>
            <a:avLst/>
            <a:gdLst/>
            <a:ahLst/>
            <a:cxnLst>
              <a:cxn ang="0">
                <a:pos x="wd2" y="hd2"/>
              </a:cxn>
              <a:cxn ang="5400000">
                <a:pos x="wd2" y="hd2"/>
              </a:cxn>
              <a:cxn ang="10800000">
                <a:pos x="wd2" y="hd2"/>
              </a:cxn>
              <a:cxn ang="16200000">
                <a:pos x="wd2" y="hd2"/>
              </a:cxn>
            </a:cxnLst>
            <a:rect l="0" t="0" r="r" b="b"/>
            <a:pathLst>
              <a:path w="21573" h="21599" extrusionOk="0">
                <a:moveTo>
                  <a:pt x="11729" y="21482"/>
                </a:moveTo>
                <a:lnTo>
                  <a:pt x="11628" y="21537"/>
                </a:lnTo>
                <a:lnTo>
                  <a:pt x="11634" y="21540"/>
                </a:lnTo>
                <a:close/>
                <a:moveTo>
                  <a:pt x="12567" y="20923"/>
                </a:moveTo>
                <a:cubicBezTo>
                  <a:pt x="12443" y="20954"/>
                  <a:pt x="12357" y="20986"/>
                  <a:pt x="12241" y="21002"/>
                </a:cubicBezTo>
                <a:cubicBezTo>
                  <a:pt x="12125" y="21017"/>
                  <a:pt x="11985" y="21041"/>
                  <a:pt x="11752" y="21065"/>
                </a:cubicBezTo>
                <a:cubicBezTo>
                  <a:pt x="11752" y="21041"/>
                  <a:pt x="11737" y="21025"/>
                  <a:pt x="11729" y="21002"/>
                </a:cubicBezTo>
                <a:cubicBezTo>
                  <a:pt x="11837" y="21002"/>
                  <a:pt x="11938" y="20986"/>
                  <a:pt x="12070" y="20970"/>
                </a:cubicBezTo>
                <a:cubicBezTo>
                  <a:pt x="12194" y="20954"/>
                  <a:pt x="12350" y="20946"/>
                  <a:pt x="12567" y="20923"/>
                </a:cubicBezTo>
                <a:close/>
                <a:moveTo>
                  <a:pt x="13415" y="20840"/>
                </a:moveTo>
                <a:lnTo>
                  <a:pt x="13395" y="20846"/>
                </a:lnTo>
                <a:lnTo>
                  <a:pt x="13405" y="20844"/>
                </a:lnTo>
                <a:close/>
                <a:moveTo>
                  <a:pt x="7332" y="20722"/>
                </a:moveTo>
                <a:cubicBezTo>
                  <a:pt x="7404" y="20734"/>
                  <a:pt x="7514" y="20765"/>
                  <a:pt x="7677" y="20813"/>
                </a:cubicBezTo>
                <a:cubicBezTo>
                  <a:pt x="7724" y="20820"/>
                  <a:pt x="7778" y="20820"/>
                  <a:pt x="7825" y="20820"/>
                </a:cubicBezTo>
                <a:cubicBezTo>
                  <a:pt x="7964" y="20891"/>
                  <a:pt x="8096" y="20962"/>
                  <a:pt x="8236" y="21025"/>
                </a:cubicBezTo>
                <a:cubicBezTo>
                  <a:pt x="8290" y="21033"/>
                  <a:pt x="8360" y="21049"/>
                  <a:pt x="8422" y="21065"/>
                </a:cubicBezTo>
                <a:lnTo>
                  <a:pt x="8434" y="21068"/>
                </a:lnTo>
                <a:lnTo>
                  <a:pt x="8477" y="21025"/>
                </a:lnTo>
                <a:cubicBezTo>
                  <a:pt x="8531" y="21041"/>
                  <a:pt x="8585" y="21057"/>
                  <a:pt x="8640" y="21072"/>
                </a:cubicBezTo>
                <a:cubicBezTo>
                  <a:pt x="8694" y="21088"/>
                  <a:pt x="8748" y="21096"/>
                  <a:pt x="8803" y="21112"/>
                </a:cubicBezTo>
                <a:lnTo>
                  <a:pt x="9124" y="21188"/>
                </a:lnTo>
                <a:lnTo>
                  <a:pt x="9129" y="21183"/>
                </a:lnTo>
                <a:cubicBezTo>
                  <a:pt x="9245" y="21198"/>
                  <a:pt x="9377" y="21222"/>
                  <a:pt x="9501" y="21246"/>
                </a:cubicBezTo>
                <a:cubicBezTo>
                  <a:pt x="9556" y="21254"/>
                  <a:pt x="9618" y="21261"/>
                  <a:pt x="9680" y="21277"/>
                </a:cubicBezTo>
                <a:cubicBezTo>
                  <a:pt x="9742" y="21285"/>
                  <a:pt x="9804" y="21293"/>
                  <a:pt x="9858" y="21293"/>
                </a:cubicBezTo>
                <a:cubicBezTo>
                  <a:pt x="9967" y="21293"/>
                  <a:pt x="10083" y="21301"/>
                  <a:pt x="10223" y="21309"/>
                </a:cubicBezTo>
                <a:cubicBezTo>
                  <a:pt x="10363" y="21309"/>
                  <a:pt x="10526" y="21317"/>
                  <a:pt x="10720" y="21301"/>
                </a:cubicBezTo>
                <a:lnTo>
                  <a:pt x="10741" y="21301"/>
                </a:lnTo>
                <a:lnTo>
                  <a:pt x="10790" y="21273"/>
                </a:lnTo>
                <a:cubicBezTo>
                  <a:pt x="10823" y="21261"/>
                  <a:pt x="10863" y="21250"/>
                  <a:pt x="10898" y="21238"/>
                </a:cubicBezTo>
                <a:cubicBezTo>
                  <a:pt x="10937" y="21238"/>
                  <a:pt x="10976" y="21236"/>
                  <a:pt x="11009" y="21236"/>
                </a:cubicBezTo>
                <a:cubicBezTo>
                  <a:pt x="11042" y="21236"/>
                  <a:pt x="11069" y="21238"/>
                  <a:pt x="11085" y="21246"/>
                </a:cubicBezTo>
                <a:lnTo>
                  <a:pt x="11105" y="21301"/>
                </a:lnTo>
                <a:lnTo>
                  <a:pt x="11279" y="21301"/>
                </a:lnTo>
                <a:cubicBezTo>
                  <a:pt x="11263" y="21324"/>
                  <a:pt x="11240" y="21356"/>
                  <a:pt x="11224" y="21380"/>
                </a:cubicBezTo>
                <a:cubicBezTo>
                  <a:pt x="11217" y="21387"/>
                  <a:pt x="11209" y="21395"/>
                  <a:pt x="11193" y="21419"/>
                </a:cubicBezTo>
                <a:cubicBezTo>
                  <a:pt x="11170" y="21435"/>
                  <a:pt x="11131" y="21450"/>
                  <a:pt x="11092" y="21466"/>
                </a:cubicBezTo>
                <a:cubicBezTo>
                  <a:pt x="11022" y="21466"/>
                  <a:pt x="10976" y="21466"/>
                  <a:pt x="10906" y="21466"/>
                </a:cubicBezTo>
                <a:cubicBezTo>
                  <a:pt x="10828" y="21458"/>
                  <a:pt x="10743" y="21458"/>
                  <a:pt x="10665" y="21450"/>
                </a:cubicBezTo>
                <a:cubicBezTo>
                  <a:pt x="10487" y="21443"/>
                  <a:pt x="10316" y="21443"/>
                  <a:pt x="10145" y="21435"/>
                </a:cubicBezTo>
                <a:cubicBezTo>
                  <a:pt x="10021" y="21427"/>
                  <a:pt x="9889" y="21419"/>
                  <a:pt x="9757" y="21403"/>
                </a:cubicBezTo>
                <a:cubicBezTo>
                  <a:pt x="9649" y="21395"/>
                  <a:pt x="9532" y="21372"/>
                  <a:pt x="9416" y="21356"/>
                </a:cubicBezTo>
                <a:cubicBezTo>
                  <a:pt x="9299" y="21340"/>
                  <a:pt x="9191" y="21324"/>
                  <a:pt x="9074" y="21301"/>
                </a:cubicBezTo>
                <a:cubicBezTo>
                  <a:pt x="8904" y="21269"/>
                  <a:pt x="8717" y="21254"/>
                  <a:pt x="8554" y="21222"/>
                </a:cubicBezTo>
                <a:cubicBezTo>
                  <a:pt x="8391" y="21183"/>
                  <a:pt x="8244" y="21143"/>
                  <a:pt x="8151" y="21088"/>
                </a:cubicBezTo>
                <a:lnTo>
                  <a:pt x="8155" y="21085"/>
                </a:lnTo>
                <a:lnTo>
                  <a:pt x="7918" y="21009"/>
                </a:lnTo>
                <a:cubicBezTo>
                  <a:pt x="7856" y="20978"/>
                  <a:pt x="7786" y="20946"/>
                  <a:pt x="7708" y="20915"/>
                </a:cubicBezTo>
                <a:cubicBezTo>
                  <a:pt x="7623" y="20891"/>
                  <a:pt x="7545" y="20868"/>
                  <a:pt x="7468" y="20836"/>
                </a:cubicBezTo>
                <a:cubicBezTo>
                  <a:pt x="7382" y="20805"/>
                  <a:pt x="7305" y="20781"/>
                  <a:pt x="7219" y="20750"/>
                </a:cubicBezTo>
                <a:cubicBezTo>
                  <a:pt x="7227" y="20718"/>
                  <a:pt x="7260" y="20710"/>
                  <a:pt x="7332" y="20722"/>
                </a:cubicBezTo>
                <a:close/>
                <a:moveTo>
                  <a:pt x="11901" y="20553"/>
                </a:moveTo>
                <a:lnTo>
                  <a:pt x="11782" y="20572"/>
                </a:lnTo>
                <a:lnTo>
                  <a:pt x="10962" y="20614"/>
                </a:lnTo>
                <a:lnTo>
                  <a:pt x="11232" y="20647"/>
                </a:lnTo>
                <a:cubicBezTo>
                  <a:pt x="11248" y="20639"/>
                  <a:pt x="11271" y="20639"/>
                  <a:pt x="11302" y="20631"/>
                </a:cubicBezTo>
                <a:cubicBezTo>
                  <a:pt x="11465" y="20608"/>
                  <a:pt x="11620" y="20592"/>
                  <a:pt x="11783" y="20576"/>
                </a:cubicBezTo>
                <a:cubicBezTo>
                  <a:pt x="11801" y="20572"/>
                  <a:pt x="11829" y="20567"/>
                  <a:pt x="11862" y="20561"/>
                </a:cubicBezTo>
                <a:close/>
                <a:moveTo>
                  <a:pt x="12638" y="20439"/>
                </a:moveTo>
                <a:lnTo>
                  <a:pt x="12235" y="20501"/>
                </a:lnTo>
                <a:lnTo>
                  <a:pt x="12373" y="20505"/>
                </a:lnTo>
                <a:cubicBezTo>
                  <a:pt x="12458" y="20501"/>
                  <a:pt x="12522" y="20486"/>
                  <a:pt x="12572" y="20468"/>
                </a:cubicBezTo>
                <a:close/>
                <a:moveTo>
                  <a:pt x="14108" y="20421"/>
                </a:moveTo>
                <a:lnTo>
                  <a:pt x="12845" y="20762"/>
                </a:lnTo>
                <a:lnTo>
                  <a:pt x="13484" y="20618"/>
                </a:lnTo>
                <a:close/>
                <a:moveTo>
                  <a:pt x="6009" y="20261"/>
                </a:moveTo>
                <a:cubicBezTo>
                  <a:pt x="6420" y="20411"/>
                  <a:pt x="6684" y="20545"/>
                  <a:pt x="6901" y="20647"/>
                </a:cubicBezTo>
                <a:cubicBezTo>
                  <a:pt x="7002" y="20687"/>
                  <a:pt x="7111" y="20718"/>
                  <a:pt x="7219" y="20750"/>
                </a:cubicBezTo>
                <a:cubicBezTo>
                  <a:pt x="7305" y="20781"/>
                  <a:pt x="7382" y="20805"/>
                  <a:pt x="7460" y="20836"/>
                </a:cubicBezTo>
                <a:cubicBezTo>
                  <a:pt x="7538" y="20868"/>
                  <a:pt x="7615" y="20891"/>
                  <a:pt x="7701" y="20915"/>
                </a:cubicBezTo>
                <a:cubicBezTo>
                  <a:pt x="7778" y="20946"/>
                  <a:pt x="7848" y="20978"/>
                  <a:pt x="7910" y="21009"/>
                </a:cubicBezTo>
                <a:cubicBezTo>
                  <a:pt x="7895" y="21017"/>
                  <a:pt x="7879" y="21033"/>
                  <a:pt x="7864" y="21049"/>
                </a:cubicBezTo>
                <a:cubicBezTo>
                  <a:pt x="7825" y="21041"/>
                  <a:pt x="7778" y="21033"/>
                  <a:pt x="7739" y="21025"/>
                </a:cubicBezTo>
                <a:cubicBezTo>
                  <a:pt x="7592" y="20978"/>
                  <a:pt x="7444" y="20915"/>
                  <a:pt x="7297" y="20860"/>
                </a:cubicBezTo>
                <a:lnTo>
                  <a:pt x="7080" y="20773"/>
                </a:lnTo>
                <a:cubicBezTo>
                  <a:pt x="7010" y="20742"/>
                  <a:pt x="6932" y="20710"/>
                  <a:pt x="6862" y="20679"/>
                </a:cubicBezTo>
                <a:cubicBezTo>
                  <a:pt x="6761" y="20647"/>
                  <a:pt x="6668" y="20608"/>
                  <a:pt x="6575" y="20576"/>
                </a:cubicBezTo>
                <a:cubicBezTo>
                  <a:pt x="6490" y="20537"/>
                  <a:pt x="6404" y="20505"/>
                  <a:pt x="6327" y="20466"/>
                </a:cubicBezTo>
                <a:cubicBezTo>
                  <a:pt x="6249" y="20435"/>
                  <a:pt x="6187" y="20395"/>
                  <a:pt x="6133" y="20364"/>
                </a:cubicBezTo>
                <a:cubicBezTo>
                  <a:pt x="6078" y="20324"/>
                  <a:pt x="6040" y="20293"/>
                  <a:pt x="6009" y="20261"/>
                </a:cubicBezTo>
                <a:close/>
                <a:moveTo>
                  <a:pt x="6373" y="20064"/>
                </a:moveTo>
                <a:cubicBezTo>
                  <a:pt x="6521" y="20143"/>
                  <a:pt x="6645" y="20214"/>
                  <a:pt x="6800" y="20285"/>
                </a:cubicBezTo>
                <a:cubicBezTo>
                  <a:pt x="6785" y="20293"/>
                  <a:pt x="6769" y="20301"/>
                  <a:pt x="6746" y="20316"/>
                </a:cubicBezTo>
                <a:cubicBezTo>
                  <a:pt x="6583" y="20238"/>
                  <a:pt x="6412" y="20151"/>
                  <a:pt x="6249" y="20072"/>
                </a:cubicBezTo>
                <a:cubicBezTo>
                  <a:pt x="6296" y="20072"/>
                  <a:pt x="6327" y="20072"/>
                  <a:pt x="6373" y="20064"/>
                </a:cubicBezTo>
                <a:close/>
                <a:moveTo>
                  <a:pt x="4798" y="19529"/>
                </a:moveTo>
                <a:cubicBezTo>
                  <a:pt x="5054" y="19639"/>
                  <a:pt x="5186" y="19742"/>
                  <a:pt x="5326" y="19828"/>
                </a:cubicBezTo>
                <a:cubicBezTo>
                  <a:pt x="5357" y="19868"/>
                  <a:pt x="5458" y="19946"/>
                  <a:pt x="5434" y="19954"/>
                </a:cubicBezTo>
                <a:cubicBezTo>
                  <a:pt x="5341" y="19907"/>
                  <a:pt x="5256" y="19868"/>
                  <a:pt x="5186" y="19820"/>
                </a:cubicBezTo>
                <a:cubicBezTo>
                  <a:pt x="5116" y="19781"/>
                  <a:pt x="5054" y="19742"/>
                  <a:pt x="5000" y="19702"/>
                </a:cubicBezTo>
                <a:cubicBezTo>
                  <a:pt x="4899" y="19631"/>
                  <a:pt x="4837" y="19576"/>
                  <a:pt x="4798" y="19529"/>
                </a:cubicBezTo>
                <a:close/>
                <a:moveTo>
                  <a:pt x="5723" y="19327"/>
                </a:moveTo>
                <a:lnTo>
                  <a:pt x="5723" y="19329"/>
                </a:lnTo>
                <a:lnTo>
                  <a:pt x="5750" y="19361"/>
                </a:lnTo>
                <a:lnTo>
                  <a:pt x="5752" y="19348"/>
                </a:lnTo>
                <a:close/>
                <a:moveTo>
                  <a:pt x="17058" y="18810"/>
                </a:moveTo>
                <a:lnTo>
                  <a:pt x="17030" y="18812"/>
                </a:lnTo>
                <a:cubicBezTo>
                  <a:pt x="16898" y="18923"/>
                  <a:pt x="16727" y="19041"/>
                  <a:pt x="16564" y="19151"/>
                </a:cubicBezTo>
                <a:cubicBezTo>
                  <a:pt x="16401" y="19261"/>
                  <a:pt x="16230" y="19348"/>
                  <a:pt x="16106" y="19403"/>
                </a:cubicBezTo>
                <a:cubicBezTo>
                  <a:pt x="16005" y="19466"/>
                  <a:pt x="15897" y="19529"/>
                  <a:pt x="15780" y="19600"/>
                </a:cubicBezTo>
                <a:cubicBezTo>
                  <a:pt x="15718" y="19623"/>
                  <a:pt x="15664" y="19655"/>
                  <a:pt x="15602" y="19679"/>
                </a:cubicBezTo>
                <a:cubicBezTo>
                  <a:pt x="15540" y="19702"/>
                  <a:pt x="15478" y="19726"/>
                  <a:pt x="15415" y="19757"/>
                </a:cubicBezTo>
                <a:cubicBezTo>
                  <a:pt x="15369" y="19797"/>
                  <a:pt x="15276" y="19836"/>
                  <a:pt x="15190" y="19875"/>
                </a:cubicBezTo>
                <a:cubicBezTo>
                  <a:pt x="15105" y="19915"/>
                  <a:pt x="15027" y="19946"/>
                  <a:pt x="15020" y="19978"/>
                </a:cubicBezTo>
                <a:cubicBezTo>
                  <a:pt x="14942" y="20009"/>
                  <a:pt x="14857" y="20049"/>
                  <a:pt x="14771" y="20080"/>
                </a:cubicBezTo>
                <a:cubicBezTo>
                  <a:pt x="14686" y="20120"/>
                  <a:pt x="14600" y="20143"/>
                  <a:pt x="14515" y="20175"/>
                </a:cubicBezTo>
                <a:cubicBezTo>
                  <a:pt x="14500" y="20190"/>
                  <a:pt x="14469" y="20222"/>
                  <a:pt x="14445" y="20246"/>
                </a:cubicBezTo>
                <a:cubicBezTo>
                  <a:pt x="14406" y="20261"/>
                  <a:pt x="14375" y="20269"/>
                  <a:pt x="14337" y="20285"/>
                </a:cubicBezTo>
                <a:cubicBezTo>
                  <a:pt x="14243" y="20309"/>
                  <a:pt x="14150" y="20316"/>
                  <a:pt x="14065" y="20332"/>
                </a:cubicBezTo>
                <a:cubicBezTo>
                  <a:pt x="13941" y="20372"/>
                  <a:pt x="13824" y="20411"/>
                  <a:pt x="13716" y="20442"/>
                </a:cubicBezTo>
                <a:cubicBezTo>
                  <a:pt x="13607" y="20474"/>
                  <a:pt x="13498" y="20505"/>
                  <a:pt x="13397" y="20545"/>
                </a:cubicBezTo>
                <a:cubicBezTo>
                  <a:pt x="13289" y="20584"/>
                  <a:pt x="13172" y="20608"/>
                  <a:pt x="13048" y="20647"/>
                </a:cubicBezTo>
                <a:cubicBezTo>
                  <a:pt x="12924" y="20687"/>
                  <a:pt x="12784" y="20726"/>
                  <a:pt x="12614" y="20757"/>
                </a:cubicBezTo>
                <a:cubicBezTo>
                  <a:pt x="12210" y="20781"/>
                  <a:pt x="12063" y="20828"/>
                  <a:pt x="12000" y="20860"/>
                </a:cubicBezTo>
                <a:cubicBezTo>
                  <a:pt x="11993" y="20868"/>
                  <a:pt x="11993" y="20876"/>
                  <a:pt x="11985" y="20883"/>
                </a:cubicBezTo>
                <a:lnTo>
                  <a:pt x="11690" y="20958"/>
                </a:lnTo>
                <a:lnTo>
                  <a:pt x="11698" y="20962"/>
                </a:lnTo>
                <a:lnTo>
                  <a:pt x="12025" y="20879"/>
                </a:lnTo>
                <a:lnTo>
                  <a:pt x="12031" y="20860"/>
                </a:lnTo>
                <a:cubicBezTo>
                  <a:pt x="12094" y="20820"/>
                  <a:pt x="12249" y="20781"/>
                  <a:pt x="12645" y="20757"/>
                </a:cubicBezTo>
                <a:cubicBezTo>
                  <a:pt x="12808" y="20726"/>
                  <a:pt x="12947" y="20687"/>
                  <a:pt x="13079" y="20647"/>
                </a:cubicBezTo>
                <a:cubicBezTo>
                  <a:pt x="13203" y="20608"/>
                  <a:pt x="13320" y="20584"/>
                  <a:pt x="13429" y="20545"/>
                </a:cubicBezTo>
                <a:cubicBezTo>
                  <a:pt x="13537" y="20513"/>
                  <a:pt x="13638" y="20482"/>
                  <a:pt x="13747" y="20442"/>
                </a:cubicBezTo>
                <a:cubicBezTo>
                  <a:pt x="13855" y="20411"/>
                  <a:pt x="13964" y="20372"/>
                  <a:pt x="14096" y="20332"/>
                </a:cubicBezTo>
                <a:cubicBezTo>
                  <a:pt x="14189" y="20316"/>
                  <a:pt x="14282" y="20309"/>
                  <a:pt x="14368" y="20285"/>
                </a:cubicBezTo>
                <a:lnTo>
                  <a:pt x="14184" y="20397"/>
                </a:lnTo>
                <a:lnTo>
                  <a:pt x="14189" y="20395"/>
                </a:lnTo>
                <a:cubicBezTo>
                  <a:pt x="14251" y="20356"/>
                  <a:pt x="14329" y="20309"/>
                  <a:pt x="14383" y="20277"/>
                </a:cubicBezTo>
                <a:cubicBezTo>
                  <a:pt x="14422" y="20261"/>
                  <a:pt x="14453" y="20253"/>
                  <a:pt x="14492" y="20238"/>
                </a:cubicBezTo>
                <a:lnTo>
                  <a:pt x="14499" y="20236"/>
                </a:lnTo>
                <a:lnTo>
                  <a:pt x="14546" y="20183"/>
                </a:lnTo>
                <a:cubicBezTo>
                  <a:pt x="14632" y="20151"/>
                  <a:pt x="14717" y="20120"/>
                  <a:pt x="14802" y="20088"/>
                </a:cubicBezTo>
                <a:cubicBezTo>
                  <a:pt x="14888" y="20049"/>
                  <a:pt x="14973" y="20017"/>
                  <a:pt x="15051" y="19986"/>
                </a:cubicBezTo>
                <a:cubicBezTo>
                  <a:pt x="15058" y="19954"/>
                  <a:pt x="15136" y="19923"/>
                  <a:pt x="15221" y="19883"/>
                </a:cubicBezTo>
                <a:cubicBezTo>
                  <a:pt x="15307" y="19844"/>
                  <a:pt x="15400" y="19805"/>
                  <a:pt x="15446" y="19765"/>
                </a:cubicBezTo>
                <a:cubicBezTo>
                  <a:pt x="15509" y="19742"/>
                  <a:pt x="15571" y="19718"/>
                  <a:pt x="15633" y="19686"/>
                </a:cubicBezTo>
                <a:lnTo>
                  <a:pt x="15760" y="19630"/>
                </a:lnTo>
                <a:lnTo>
                  <a:pt x="15827" y="19584"/>
                </a:lnTo>
                <a:cubicBezTo>
                  <a:pt x="15935" y="19513"/>
                  <a:pt x="16052" y="19450"/>
                  <a:pt x="16153" y="19387"/>
                </a:cubicBezTo>
                <a:cubicBezTo>
                  <a:pt x="16277" y="19340"/>
                  <a:pt x="16440" y="19246"/>
                  <a:pt x="16611" y="19135"/>
                </a:cubicBezTo>
                <a:close/>
                <a:moveTo>
                  <a:pt x="3749" y="18701"/>
                </a:moveTo>
                <a:lnTo>
                  <a:pt x="3778" y="18727"/>
                </a:lnTo>
                <a:lnTo>
                  <a:pt x="3788" y="18732"/>
                </a:lnTo>
                <a:close/>
                <a:moveTo>
                  <a:pt x="17110" y="18496"/>
                </a:moveTo>
                <a:lnTo>
                  <a:pt x="17107" y="18497"/>
                </a:lnTo>
                <a:lnTo>
                  <a:pt x="17107" y="18500"/>
                </a:lnTo>
                <a:lnTo>
                  <a:pt x="17120" y="18501"/>
                </a:lnTo>
                <a:lnTo>
                  <a:pt x="17123" y="18497"/>
                </a:lnTo>
                <a:close/>
                <a:moveTo>
                  <a:pt x="17278" y="18378"/>
                </a:moveTo>
                <a:lnTo>
                  <a:pt x="17232" y="18410"/>
                </a:lnTo>
                <a:lnTo>
                  <a:pt x="17224" y="18419"/>
                </a:lnTo>
                <a:lnTo>
                  <a:pt x="17255" y="18398"/>
                </a:lnTo>
                <a:close/>
                <a:moveTo>
                  <a:pt x="3115" y="17981"/>
                </a:moveTo>
                <a:lnTo>
                  <a:pt x="3408" y="18332"/>
                </a:lnTo>
                <a:lnTo>
                  <a:pt x="3176" y="18049"/>
                </a:lnTo>
                <a:close/>
                <a:moveTo>
                  <a:pt x="17827" y="17981"/>
                </a:moveTo>
                <a:lnTo>
                  <a:pt x="17821" y="18017"/>
                </a:lnTo>
                <a:cubicBezTo>
                  <a:pt x="17759" y="18080"/>
                  <a:pt x="17736" y="18119"/>
                  <a:pt x="17697" y="18159"/>
                </a:cubicBezTo>
                <a:cubicBezTo>
                  <a:pt x="17666" y="18198"/>
                  <a:pt x="17627" y="18245"/>
                  <a:pt x="17550" y="18324"/>
                </a:cubicBezTo>
                <a:lnTo>
                  <a:pt x="17559" y="18322"/>
                </a:lnTo>
                <a:lnTo>
                  <a:pt x="17697" y="18167"/>
                </a:lnTo>
                <a:cubicBezTo>
                  <a:pt x="17728" y="18127"/>
                  <a:pt x="17759" y="18088"/>
                  <a:pt x="17821" y="18025"/>
                </a:cubicBezTo>
                <a:cubicBezTo>
                  <a:pt x="17831" y="17999"/>
                  <a:pt x="17833" y="17986"/>
                  <a:pt x="17827" y="17981"/>
                </a:cubicBezTo>
                <a:close/>
                <a:moveTo>
                  <a:pt x="3874" y="17804"/>
                </a:moveTo>
                <a:lnTo>
                  <a:pt x="3889" y="17823"/>
                </a:lnTo>
                <a:lnTo>
                  <a:pt x="3890" y="17820"/>
                </a:lnTo>
                <a:close/>
                <a:moveTo>
                  <a:pt x="2726" y="17623"/>
                </a:moveTo>
                <a:cubicBezTo>
                  <a:pt x="2749" y="17600"/>
                  <a:pt x="2826" y="17639"/>
                  <a:pt x="2927" y="17757"/>
                </a:cubicBezTo>
                <a:lnTo>
                  <a:pt x="2937" y="17769"/>
                </a:lnTo>
                <a:lnTo>
                  <a:pt x="3029" y="17790"/>
                </a:lnTo>
                <a:cubicBezTo>
                  <a:pt x="3077" y="17822"/>
                  <a:pt x="3141" y="17883"/>
                  <a:pt x="3238" y="17986"/>
                </a:cubicBezTo>
                <a:cubicBezTo>
                  <a:pt x="3339" y="18072"/>
                  <a:pt x="3447" y="18151"/>
                  <a:pt x="3525" y="18222"/>
                </a:cubicBezTo>
                <a:cubicBezTo>
                  <a:pt x="3603" y="18293"/>
                  <a:pt x="3649" y="18356"/>
                  <a:pt x="3649" y="18395"/>
                </a:cubicBezTo>
                <a:cubicBezTo>
                  <a:pt x="3672" y="18427"/>
                  <a:pt x="3688" y="18450"/>
                  <a:pt x="3719" y="18482"/>
                </a:cubicBezTo>
                <a:cubicBezTo>
                  <a:pt x="3820" y="18568"/>
                  <a:pt x="3905" y="18647"/>
                  <a:pt x="4014" y="18734"/>
                </a:cubicBezTo>
                <a:cubicBezTo>
                  <a:pt x="3991" y="18765"/>
                  <a:pt x="3952" y="18781"/>
                  <a:pt x="3929" y="18805"/>
                </a:cubicBezTo>
                <a:lnTo>
                  <a:pt x="3654" y="18495"/>
                </a:lnTo>
                <a:lnTo>
                  <a:pt x="3641" y="18497"/>
                </a:lnTo>
                <a:lnTo>
                  <a:pt x="3901" y="18790"/>
                </a:lnTo>
                <a:lnTo>
                  <a:pt x="3929" y="18805"/>
                </a:lnTo>
                <a:cubicBezTo>
                  <a:pt x="3952" y="18781"/>
                  <a:pt x="3983" y="18757"/>
                  <a:pt x="4014" y="18734"/>
                </a:cubicBezTo>
                <a:cubicBezTo>
                  <a:pt x="4247" y="18938"/>
                  <a:pt x="4495" y="19143"/>
                  <a:pt x="4751" y="19324"/>
                </a:cubicBezTo>
                <a:cubicBezTo>
                  <a:pt x="4705" y="19340"/>
                  <a:pt x="4666" y="19356"/>
                  <a:pt x="4604" y="19371"/>
                </a:cubicBezTo>
                <a:cubicBezTo>
                  <a:pt x="4627" y="19387"/>
                  <a:pt x="4635" y="19395"/>
                  <a:pt x="4658" y="19411"/>
                </a:cubicBezTo>
                <a:cubicBezTo>
                  <a:pt x="4581" y="19411"/>
                  <a:pt x="4518" y="19419"/>
                  <a:pt x="4441" y="19419"/>
                </a:cubicBezTo>
                <a:cubicBezTo>
                  <a:pt x="4394" y="19387"/>
                  <a:pt x="4348" y="19356"/>
                  <a:pt x="4301" y="19324"/>
                </a:cubicBezTo>
                <a:cubicBezTo>
                  <a:pt x="4255" y="19293"/>
                  <a:pt x="4216" y="19253"/>
                  <a:pt x="4169" y="19222"/>
                </a:cubicBezTo>
                <a:cubicBezTo>
                  <a:pt x="4061" y="19127"/>
                  <a:pt x="3944" y="19041"/>
                  <a:pt x="3843" y="18946"/>
                </a:cubicBezTo>
                <a:cubicBezTo>
                  <a:pt x="3742" y="18852"/>
                  <a:pt x="3641" y="18757"/>
                  <a:pt x="3540" y="18671"/>
                </a:cubicBezTo>
                <a:cubicBezTo>
                  <a:pt x="3440" y="18576"/>
                  <a:pt x="3354" y="18482"/>
                  <a:pt x="3261" y="18395"/>
                </a:cubicBezTo>
                <a:cubicBezTo>
                  <a:pt x="3215" y="18348"/>
                  <a:pt x="3168" y="18301"/>
                  <a:pt x="3129" y="18261"/>
                </a:cubicBezTo>
                <a:cubicBezTo>
                  <a:pt x="3090" y="18214"/>
                  <a:pt x="3044" y="18167"/>
                  <a:pt x="3005" y="18119"/>
                </a:cubicBezTo>
                <a:cubicBezTo>
                  <a:pt x="3013" y="18104"/>
                  <a:pt x="3090" y="18151"/>
                  <a:pt x="3052" y="18056"/>
                </a:cubicBezTo>
                <a:cubicBezTo>
                  <a:pt x="3106" y="18104"/>
                  <a:pt x="3160" y="18151"/>
                  <a:pt x="3207" y="18198"/>
                </a:cubicBezTo>
                <a:cubicBezTo>
                  <a:pt x="3269" y="18245"/>
                  <a:pt x="3323" y="18293"/>
                  <a:pt x="3378" y="18332"/>
                </a:cubicBezTo>
                <a:cubicBezTo>
                  <a:pt x="3447" y="18411"/>
                  <a:pt x="3517" y="18482"/>
                  <a:pt x="3587" y="18560"/>
                </a:cubicBezTo>
                <a:lnTo>
                  <a:pt x="3605" y="18576"/>
                </a:lnTo>
                <a:lnTo>
                  <a:pt x="3378" y="18332"/>
                </a:lnTo>
                <a:cubicBezTo>
                  <a:pt x="3323" y="18285"/>
                  <a:pt x="3269" y="18245"/>
                  <a:pt x="3215" y="18198"/>
                </a:cubicBezTo>
                <a:cubicBezTo>
                  <a:pt x="3160" y="18151"/>
                  <a:pt x="3114" y="18104"/>
                  <a:pt x="3059" y="18056"/>
                </a:cubicBezTo>
                <a:cubicBezTo>
                  <a:pt x="3005" y="17986"/>
                  <a:pt x="2943" y="17915"/>
                  <a:pt x="2889" y="17844"/>
                </a:cubicBezTo>
                <a:cubicBezTo>
                  <a:pt x="2834" y="17773"/>
                  <a:pt x="2780" y="17694"/>
                  <a:pt x="2726" y="17623"/>
                </a:cubicBezTo>
                <a:close/>
                <a:moveTo>
                  <a:pt x="19824" y="16371"/>
                </a:moveTo>
                <a:lnTo>
                  <a:pt x="19820" y="16373"/>
                </a:lnTo>
                <a:lnTo>
                  <a:pt x="19735" y="16579"/>
                </a:lnTo>
                <a:close/>
                <a:moveTo>
                  <a:pt x="19742" y="15385"/>
                </a:moveTo>
                <a:lnTo>
                  <a:pt x="19537" y="15686"/>
                </a:lnTo>
                <a:cubicBezTo>
                  <a:pt x="19498" y="15749"/>
                  <a:pt x="19467" y="15812"/>
                  <a:pt x="19436" y="15875"/>
                </a:cubicBezTo>
                <a:cubicBezTo>
                  <a:pt x="19397" y="15938"/>
                  <a:pt x="19366" y="15993"/>
                  <a:pt x="19335" y="16048"/>
                </a:cubicBezTo>
                <a:cubicBezTo>
                  <a:pt x="19257" y="16159"/>
                  <a:pt x="19180" y="16269"/>
                  <a:pt x="19094" y="16371"/>
                </a:cubicBezTo>
                <a:cubicBezTo>
                  <a:pt x="19025" y="16482"/>
                  <a:pt x="18962" y="16584"/>
                  <a:pt x="18885" y="16694"/>
                </a:cubicBezTo>
                <a:cubicBezTo>
                  <a:pt x="18823" y="16781"/>
                  <a:pt x="18761" y="16867"/>
                  <a:pt x="18699" y="16954"/>
                </a:cubicBezTo>
                <a:lnTo>
                  <a:pt x="18683" y="16964"/>
                </a:lnTo>
                <a:lnTo>
                  <a:pt x="18670" y="16983"/>
                </a:lnTo>
                <a:lnTo>
                  <a:pt x="18691" y="16970"/>
                </a:lnTo>
                <a:cubicBezTo>
                  <a:pt x="18753" y="16883"/>
                  <a:pt x="18815" y="16796"/>
                  <a:pt x="18877" y="16710"/>
                </a:cubicBezTo>
                <a:cubicBezTo>
                  <a:pt x="18947" y="16600"/>
                  <a:pt x="19017" y="16497"/>
                  <a:pt x="19087" y="16387"/>
                </a:cubicBezTo>
                <a:cubicBezTo>
                  <a:pt x="19172" y="16285"/>
                  <a:pt x="19250" y="16174"/>
                  <a:pt x="19327" y="16064"/>
                </a:cubicBezTo>
                <a:cubicBezTo>
                  <a:pt x="19358" y="16009"/>
                  <a:pt x="19397" y="15954"/>
                  <a:pt x="19428" y="15891"/>
                </a:cubicBezTo>
                <a:cubicBezTo>
                  <a:pt x="19459" y="15828"/>
                  <a:pt x="19498" y="15765"/>
                  <a:pt x="19529" y="15702"/>
                </a:cubicBezTo>
                <a:cubicBezTo>
                  <a:pt x="19599" y="15576"/>
                  <a:pt x="19676" y="15466"/>
                  <a:pt x="19739" y="15395"/>
                </a:cubicBezTo>
                <a:close/>
                <a:moveTo>
                  <a:pt x="20546" y="15277"/>
                </a:moveTo>
                <a:cubicBezTo>
                  <a:pt x="20522" y="15379"/>
                  <a:pt x="20491" y="15474"/>
                  <a:pt x="20445" y="15584"/>
                </a:cubicBezTo>
                <a:cubicBezTo>
                  <a:pt x="20398" y="15686"/>
                  <a:pt x="20344" y="15796"/>
                  <a:pt x="20266" y="15915"/>
                </a:cubicBezTo>
                <a:cubicBezTo>
                  <a:pt x="20204" y="16041"/>
                  <a:pt x="20142" y="16159"/>
                  <a:pt x="20088" y="16253"/>
                </a:cubicBezTo>
                <a:cubicBezTo>
                  <a:pt x="20026" y="16348"/>
                  <a:pt x="19971" y="16419"/>
                  <a:pt x="19925" y="16466"/>
                </a:cubicBezTo>
                <a:lnTo>
                  <a:pt x="20033" y="16245"/>
                </a:lnTo>
                <a:cubicBezTo>
                  <a:pt x="20057" y="16174"/>
                  <a:pt x="20096" y="16104"/>
                  <a:pt x="20127" y="16025"/>
                </a:cubicBezTo>
                <a:cubicBezTo>
                  <a:pt x="20158" y="15978"/>
                  <a:pt x="20173" y="15946"/>
                  <a:pt x="20196" y="15907"/>
                </a:cubicBezTo>
                <a:cubicBezTo>
                  <a:pt x="20228" y="15852"/>
                  <a:pt x="20259" y="15804"/>
                  <a:pt x="20290" y="15749"/>
                </a:cubicBezTo>
                <a:cubicBezTo>
                  <a:pt x="20321" y="15694"/>
                  <a:pt x="20344" y="15647"/>
                  <a:pt x="20375" y="15592"/>
                </a:cubicBezTo>
                <a:cubicBezTo>
                  <a:pt x="20429" y="15489"/>
                  <a:pt x="20491" y="15387"/>
                  <a:pt x="20546" y="15277"/>
                </a:cubicBezTo>
                <a:close/>
                <a:moveTo>
                  <a:pt x="20043" y="14602"/>
                </a:moveTo>
                <a:lnTo>
                  <a:pt x="19855" y="14938"/>
                </a:lnTo>
                <a:lnTo>
                  <a:pt x="19852" y="14946"/>
                </a:lnTo>
                <a:lnTo>
                  <a:pt x="20041" y="14607"/>
                </a:lnTo>
                <a:close/>
                <a:moveTo>
                  <a:pt x="20147" y="13840"/>
                </a:moveTo>
                <a:lnTo>
                  <a:pt x="19920" y="14467"/>
                </a:lnTo>
                <a:cubicBezTo>
                  <a:pt x="19779" y="14807"/>
                  <a:pt x="19620" y="15136"/>
                  <a:pt x="19444" y="15455"/>
                </a:cubicBezTo>
                <a:lnTo>
                  <a:pt x="19374" y="15567"/>
                </a:lnTo>
                <a:lnTo>
                  <a:pt x="19374" y="15568"/>
                </a:lnTo>
                <a:cubicBezTo>
                  <a:pt x="19343" y="15647"/>
                  <a:pt x="19281" y="15749"/>
                  <a:pt x="19211" y="15852"/>
                </a:cubicBezTo>
                <a:cubicBezTo>
                  <a:pt x="19141" y="15954"/>
                  <a:pt x="19079" y="16064"/>
                  <a:pt x="19048" y="16159"/>
                </a:cubicBezTo>
                <a:cubicBezTo>
                  <a:pt x="18993" y="16230"/>
                  <a:pt x="18924" y="16308"/>
                  <a:pt x="18862" y="16395"/>
                </a:cubicBezTo>
                <a:cubicBezTo>
                  <a:pt x="18799" y="16482"/>
                  <a:pt x="18745" y="16576"/>
                  <a:pt x="18706" y="16663"/>
                </a:cubicBezTo>
                <a:cubicBezTo>
                  <a:pt x="18481" y="16978"/>
                  <a:pt x="18116" y="17379"/>
                  <a:pt x="17790" y="17710"/>
                </a:cubicBezTo>
                <a:cubicBezTo>
                  <a:pt x="17690" y="17797"/>
                  <a:pt x="17589" y="17883"/>
                  <a:pt x="17488" y="17970"/>
                </a:cubicBezTo>
                <a:lnTo>
                  <a:pt x="17459" y="17992"/>
                </a:lnTo>
                <a:lnTo>
                  <a:pt x="17446" y="18005"/>
                </a:lnTo>
                <a:lnTo>
                  <a:pt x="17320" y="18110"/>
                </a:lnTo>
                <a:lnTo>
                  <a:pt x="17216" y="18230"/>
                </a:lnTo>
                <a:cubicBezTo>
                  <a:pt x="17092" y="18332"/>
                  <a:pt x="16968" y="18427"/>
                  <a:pt x="16836" y="18521"/>
                </a:cubicBezTo>
                <a:lnTo>
                  <a:pt x="16776" y="18559"/>
                </a:lnTo>
                <a:lnTo>
                  <a:pt x="16614" y="18693"/>
                </a:lnTo>
                <a:lnTo>
                  <a:pt x="16591" y="18709"/>
                </a:lnTo>
                <a:lnTo>
                  <a:pt x="16556" y="18742"/>
                </a:lnTo>
                <a:cubicBezTo>
                  <a:pt x="16455" y="18812"/>
                  <a:pt x="16355" y="18883"/>
                  <a:pt x="16254" y="18946"/>
                </a:cubicBezTo>
                <a:cubicBezTo>
                  <a:pt x="16153" y="19009"/>
                  <a:pt x="16052" y="19072"/>
                  <a:pt x="15951" y="19135"/>
                </a:cubicBezTo>
                <a:lnTo>
                  <a:pt x="15916" y="19153"/>
                </a:lnTo>
                <a:lnTo>
                  <a:pt x="15711" y="19288"/>
                </a:lnTo>
                <a:lnTo>
                  <a:pt x="15648" y="19321"/>
                </a:lnTo>
                <a:lnTo>
                  <a:pt x="15586" y="19364"/>
                </a:lnTo>
                <a:cubicBezTo>
                  <a:pt x="15524" y="19403"/>
                  <a:pt x="15454" y="19442"/>
                  <a:pt x="15377" y="19482"/>
                </a:cubicBezTo>
                <a:lnTo>
                  <a:pt x="15181" y="19560"/>
                </a:lnTo>
                <a:lnTo>
                  <a:pt x="14744" y="19783"/>
                </a:lnTo>
                <a:cubicBezTo>
                  <a:pt x="14412" y="19930"/>
                  <a:pt x="14071" y="20060"/>
                  <a:pt x="13721" y="20170"/>
                </a:cubicBezTo>
                <a:lnTo>
                  <a:pt x="13007" y="20357"/>
                </a:lnTo>
                <a:lnTo>
                  <a:pt x="13584" y="20246"/>
                </a:lnTo>
                <a:cubicBezTo>
                  <a:pt x="13623" y="20238"/>
                  <a:pt x="13654" y="20230"/>
                  <a:pt x="13692" y="20222"/>
                </a:cubicBezTo>
                <a:cubicBezTo>
                  <a:pt x="13778" y="20151"/>
                  <a:pt x="13949" y="20112"/>
                  <a:pt x="14042" y="20096"/>
                </a:cubicBezTo>
                <a:cubicBezTo>
                  <a:pt x="14119" y="20072"/>
                  <a:pt x="14197" y="20049"/>
                  <a:pt x="14259" y="20025"/>
                </a:cubicBezTo>
                <a:cubicBezTo>
                  <a:pt x="14352" y="19938"/>
                  <a:pt x="14531" y="19891"/>
                  <a:pt x="14608" y="19844"/>
                </a:cubicBezTo>
                <a:cubicBezTo>
                  <a:pt x="14740" y="19797"/>
                  <a:pt x="14872" y="19749"/>
                  <a:pt x="15004" y="19702"/>
                </a:cubicBezTo>
                <a:lnTo>
                  <a:pt x="15258" y="19601"/>
                </a:lnTo>
                <a:lnTo>
                  <a:pt x="15369" y="19537"/>
                </a:lnTo>
                <a:lnTo>
                  <a:pt x="15470" y="19505"/>
                </a:lnTo>
                <a:lnTo>
                  <a:pt x="15609" y="19427"/>
                </a:lnTo>
                <a:lnTo>
                  <a:pt x="15646" y="19401"/>
                </a:lnTo>
                <a:lnTo>
                  <a:pt x="15741" y="19308"/>
                </a:lnTo>
                <a:cubicBezTo>
                  <a:pt x="15804" y="19269"/>
                  <a:pt x="15881" y="19222"/>
                  <a:pt x="15951" y="19183"/>
                </a:cubicBezTo>
                <a:lnTo>
                  <a:pt x="16189" y="19064"/>
                </a:lnTo>
                <a:lnTo>
                  <a:pt x="16277" y="19009"/>
                </a:lnTo>
                <a:cubicBezTo>
                  <a:pt x="16378" y="18946"/>
                  <a:pt x="16479" y="18875"/>
                  <a:pt x="16580" y="18805"/>
                </a:cubicBezTo>
                <a:cubicBezTo>
                  <a:pt x="16603" y="18757"/>
                  <a:pt x="16657" y="18718"/>
                  <a:pt x="16712" y="18679"/>
                </a:cubicBezTo>
                <a:cubicBezTo>
                  <a:pt x="16766" y="18639"/>
                  <a:pt x="16820" y="18600"/>
                  <a:pt x="16859" y="18584"/>
                </a:cubicBezTo>
                <a:cubicBezTo>
                  <a:pt x="16983" y="18490"/>
                  <a:pt x="17115" y="18395"/>
                  <a:pt x="17239" y="18293"/>
                </a:cubicBezTo>
                <a:cubicBezTo>
                  <a:pt x="17286" y="18182"/>
                  <a:pt x="17433" y="18088"/>
                  <a:pt x="17511" y="18033"/>
                </a:cubicBezTo>
                <a:cubicBezTo>
                  <a:pt x="17612" y="17946"/>
                  <a:pt x="17713" y="17860"/>
                  <a:pt x="17814" y="17773"/>
                </a:cubicBezTo>
                <a:cubicBezTo>
                  <a:pt x="18140" y="17442"/>
                  <a:pt x="18504" y="17041"/>
                  <a:pt x="18730" y="16726"/>
                </a:cubicBezTo>
                <a:lnTo>
                  <a:pt x="18856" y="16508"/>
                </a:lnTo>
                <a:lnTo>
                  <a:pt x="18862" y="16489"/>
                </a:lnTo>
                <a:cubicBezTo>
                  <a:pt x="18924" y="16395"/>
                  <a:pt x="19001" y="16285"/>
                  <a:pt x="19063" y="16174"/>
                </a:cubicBezTo>
                <a:cubicBezTo>
                  <a:pt x="19087" y="16143"/>
                  <a:pt x="19102" y="16111"/>
                  <a:pt x="19125" y="16080"/>
                </a:cubicBezTo>
                <a:lnTo>
                  <a:pt x="19208" y="15964"/>
                </a:lnTo>
                <a:lnTo>
                  <a:pt x="19234" y="15915"/>
                </a:lnTo>
                <a:cubicBezTo>
                  <a:pt x="19304" y="15812"/>
                  <a:pt x="19358" y="15710"/>
                  <a:pt x="19397" y="15631"/>
                </a:cubicBezTo>
                <a:cubicBezTo>
                  <a:pt x="19521" y="15411"/>
                  <a:pt x="19614" y="15190"/>
                  <a:pt x="19715" y="14962"/>
                </a:cubicBezTo>
                <a:cubicBezTo>
                  <a:pt x="19808" y="14733"/>
                  <a:pt x="19909" y="14505"/>
                  <a:pt x="20026" y="14245"/>
                </a:cubicBezTo>
                <a:cubicBezTo>
                  <a:pt x="20037" y="14174"/>
                  <a:pt x="20084" y="14054"/>
                  <a:pt x="20117" y="13954"/>
                </a:cubicBezTo>
                <a:close/>
                <a:moveTo>
                  <a:pt x="20996" y="13143"/>
                </a:moveTo>
                <a:lnTo>
                  <a:pt x="20973" y="13158"/>
                </a:lnTo>
                <a:close/>
                <a:moveTo>
                  <a:pt x="21069" y="12676"/>
                </a:moveTo>
                <a:lnTo>
                  <a:pt x="21066" y="12690"/>
                </a:lnTo>
                <a:lnTo>
                  <a:pt x="21089" y="12717"/>
                </a:lnTo>
                <a:cubicBezTo>
                  <a:pt x="21112" y="12741"/>
                  <a:pt x="21136" y="12773"/>
                  <a:pt x="21159" y="12796"/>
                </a:cubicBezTo>
                <a:cubicBezTo>
                  <a:pt x="21174" y="12780"/>
                  <a:pt x="21190" y="12765"/>
                  <a:pt x="21205" y="12765"/>
                </a:cubicBezTo>
                <a:lnTo>
                  <a:pt x="21207" y="12759"/>
                </a:lnTo>
                <a:lnTo>
                  <a:pt x="21174" y="12780"/>
                </a:lnTo>
                <a:cubicBezTo>
                  <a:pt x="21143" y="12765"/>
                  <a:pt x="21120" y="12733"/>
                  <a:pt x="21097" y="12710"/>
                </a:cubicBezTo>
                <a:close/>
                <a:moveTo>
                  <a:pt x="21000" y="11781"/>
                </a:moveTo>
                <a:lnTo>
                  <a:pt x="20995" y="11782"/>
                </a:lnTo>
                <a:lnTo>
                  <a:pt x="20985" y="11782"/>
                </a:lnTo>
                <a:lnTo>
                  <a:pt x="20988" y="11820"/>
                </a:lnTo>
                <a:cubicBezTo>
                  <a:pt x="20988" y="11891"/>
                  <a:pt x="20988" y="11946"/>
                  <a:pt x="20980" y="12017"/>
                </a:cubicBezTo>
                <a:cubicBezTo>
                  <a:pt x="20973" y="12056"/>
                  <a:pt x="20965" y="12087"/>
                  <a:pt x="20949" y="12135"/>
                </a:cubicBezTo>
                <a:cubicBezTo>
                  <a:pt x="20887" y="12237"/>
                  <a:pt x="20825" y="12339"/>
                  <a:pt x="20763" y="12434"/>
                </a:cubicBezTo>
                <a:cubicBezTo>
                  <a:pt x="20748" y="12528"/>
                  <a:pt x="20740" y="12607"/>
                  <a:pt x="20716" y="12694"/>
                </a:cubicBezTo>
                <a:lnTo>
                  <a:pt x="20670" y="12780"/>
                </a:lnTo>
                <a:cubicBezTo>
                  <a:pt x="20647" y="12906"/>
                  <a:pt x="20623" y="13025"/>
                  <a:pt x="20592" y="13158"/>
                </a:cubicBezTo>
                <a:cubicBezTo>
                  <a:pt x="20561" y="13261"/>
                  <a:pt x="20538" y="13355"/>
                  <a:pt x="20507" y="13458"/>
                </a:cubicBezTo>
                <a:cubicBezTo>
                  <a:pt x="20476" y="13560"/>
                  <a:pt x="20453" y="13655"/>
                  <a:pt x="20414" y="13749"/>
                </a:cubicBezTo>
                <a:cubicBezTo>
                  <a:pt x="20398" y="13828"/>
                  <a:pt x="20383" y="13899"/>
                  <a:pt x="20359" y="13977"/>
                </a:cubicBezTo>
                <a:cubicBezTo>
                  <a:pt x="20344" y="14056"/>
                  <a:pt x="20328" y="14135"/>
                  <a:pt x="20297" y="14214"/>
                </a:cubicBezTo>
                <a:lnTo>
                  <a:pt x="20347" y="14135"/>
                </a:lnTo>
                <a:lnTo>
                  <a:pt x="20391" y="13970"/>
                </a:lnTo>
                <a:cubicBezTo>
                  <a:pt x="20398" y="13883"/>
                  <a:pt x="20414" y="13812"/>
                  <a:pt x="20429" y="13733"/>
                </a:cubicBezTo>
                <a:cubicBezTo>
                  <a:pt x="20460" y="13639"/>
                  <a:pt x="20491" y="13536"/>
                  <a:pt x="20522" y="13442"/>
                </a:cubicBezTo>
                <a:cubicBezTo>
                  <a:pt x="20553" y="13340"/>
                  <a:pt x="20577" y="13245"/>
                  <a:pt x="20608" y="13143"/>
                </a:cubicBezTo>
                <a:cubicBezTo>
                  <a:pt x="20639" y="13017"/>
                  <a:pt x="20654" y="12899"/>
                  <a:pt x="20685" y="12765"/>
                </a:cubicBezTo>
                <a:lnTo>
                  <a:pt x="20732" y="12678"/>
                </a:lnTo>
                <a:cubicBezTo>
                  <a:pt x="20755" y="12591"/>
                  <a:pt x="20763" y="12513"/>
                  <a:pt x="20779" y="12418"/>
                </a:cubicBezTo>
                <a:cubicBezTo>
                  <a:pt x="20841" y="12316"/>
                  <a:pt x="20903" y="12221"/>
                  <a:pt x="20965" y="12119"/>
                </a:cubicBezTo>
                <a:cubicBezTo>
                  <a:pt x="20926" y="12324"/>
                  <a:pt x="20887" y="12521"/>
                  <a:pt x="20841" y="12725"/>
                </a:cubicBezTo>
                <a:cubicBezTo>
                  <a:pt x="20825" y="12914"/>
                  <a:pt x="20716" y="13174"/>
                  <a:pt x="20748" y="13229"/>
                </a:cubicBezTo>
                <a:cubicBezTo>
                  <a:pt x="20678" y="13450"/>
                  <a:pt x="20616" y="13662"/>
                  <a:pt x="20538" y="13875"/>
                </a:cubicBezTo>
                <a:lnTo>
                  <a:pt x="20497" y="13940"/>
                </a:lnTo>
                <a:lnTo>
                  <a:pt x="20479" y="14038"/>
                </a:lnTo>
                <a:cubicBezTo>
                  <a:pt x="20470" y="14090"/>
                  <a:pt x="20456" y="14143"/>
                  <a:pt x="20422" y="14206"/>
                </a:cubicBezTo>
                <a:cubicBezTo>
                  <a:pt x="20313" y="14363"/>
                  <a:pt x="20259" y="14521"/>
                  <a:pt x="20204" y="14686"/>
                </a:cubicBezTo>
                <a:cubicBezTo>
                  <a:pt x="20173" y="14765"/>
                  <a:pt x="20142" y="14851"/>
                  <a:pt x="20103" y="14938"/>
                </a:cubicBezTo>
                <a:cubicBezTo>
                  <a:pt x="20088" y="14985"/>
                  <a:pt x="20065" y="15025"/>
                  <a:pt x="20041" y="15072"/>
                </a:cubicBezTo>
                <a:cubicBezTo>
                  <a:pt x="20018" y="15119"/>
                  <a:pt x="19995" y="15166"/>
                  <a:pt x="19964" y="15214"/>
                </a:cubicBezTo>
                <a:cubicBezTo>
                  <a:pt x="19894" y="15340"/>
                  <a:pt x="19824" y="15474"/>
                  <a:pt x="19754" y="15592"/>
                </a:cubicBezTo>
                <a:cubicBezTo>
                  <a:pt x="19700" y="15733"/>
                  <a:pt x="19607" y="15828"/>
                  <a:pt x="19529" y="15962"/>
                </a:cubicBezTo>
                <a:cubicBezTo>
                  <a:pt x="19467" y="16111"/>
                  <a:pt x="19358" y="16293"/>
                  <a:pt x="19242" y="16458"/>
                </a:cubicBezTo>
                <a:cubicBezTo>
                  <a:pt x="19125" y="16623"/>
                  <a:pt x="19009" y="16796"/>
                  <a:pt x="18924" y="16946"/>
                </a:cubicBezTo>
                <a:cubicBezTo>
                  <a:pt x="18854" y="17041"/>
                  <a:pt x="18784" y="17135"/>
                  <a:pt x="18714" y="17222"/>
                </a:cubicBezTo>
                <a:cubicBezTo>
                  <a:pt x="18636" y="17308"/>
                  <a:pt x="18567" y="17395"/>
                  <a:pt x="18489" y="17489"/>
                </a:cubicBezTo>
                <a:cubicBezTo>
                  <a:pt x="18466" y="17529"/>
                  <a:pt x="18435" y="17560"/>
                  <a:pt x="18411" y="17600"/>
                </a:cubicBezTo>
                <a:cubicBezTo>
                  <a:pt x="18380" y="17639"/>
                  <a:pt x="18357" y="17671"/>
                  <a:pt x="18326" y="17710"/>
                </a:cubicBezTo>
                <a:cubicBezTo>
                  <a:pt x="18279" y="17749"/>
                  <a:pt x="18233" y="17789"/>
                  <a:pt x="18194" y="17820"/>
                </a:cubicBezTo>
                <a:lnTo>
                  <a:pt x="17978" y="18063"/>
                </a:lnTo>
                <a:lnTo>
                  <a:pt x="17984" y="18088"/>
                </a:lnTo>
                <a:cubicBezTo>
                  <a:pt x="17891" y="18190"/>
                  <a:pt x="17829" y="18261"/>
                  <a:pt x="17759" y="18324"/>
                </a:cubicBezTo>
                <a:cubicBezTo>
                  <a:pt x="17682" y="18379"/>
                  <a:pt x="17596" y="18434"/>
                  <a:pt x="17519" y="18497"/>
                </a:cubicBezTo>
                <a:lnTo>
                  <a:pt x="17325" y="18655"/>
                </a:lnTo>
                <a:lnTo>
                  <a:pt x="17141" y="18791"/>
                </a:lnTo>
                <a:lnTo>
                  <a:pt x="17170" y="18789"/>
                </a:lnTo>
                <a:lnTo>
                  <a:pt x="17371" y="18639"/>
                </a:lnTo>
                <a:lnTo>
                  <a:pt x="17565" y="18482"/>
                </a:lnTo>
                <a:cubicBezTo>
                  <a:pt x="17643" y="18427"/>
                  <a:pt x="17728" y="18371"/>
                  <a:pt x="17806" y="18308"/>
                </a:cubicBezTo>
                <a:cubicBezTo>
                  <a:pt x="17868" y="18245"/>
                  <a:pt x="17938" y="18175"/>
                  <a:pt x="18031" y="18072"/>
                </a:cubicBezTo>
                <a:cubicBezTo>
                  <a:pt x="18031" y="18064"/>
                  <a:pt x="18031" y="18056"/>
                  <a:pt x="18023" y="18041"/>
                </a:cubicBezTo>
                <a:cubicBezTo>
                  <a:pt x="18101" y="17962"/>
                  <a:pt x="18171" y="17883"/>
                  <a:pt x="18241" y="17797"/>
                </a:cubicBezTo>
                <a:cubicBezTo>
                  <a:pt x="18279" y="17765"/>
                  <a:pt x="18326" y="17726"/>
                  <a:pt x="18373" y="17686"/>
                </a:cubicBezTo>
                <a:cubicBezTo>
                  <a:pt x="18396" y="17655"/>
                  <a:pt x="18427" y="17615"/>
                  <a:pt x="18458" y="17576"/>
                </a:cubicBezTo>
                <a:cubicBezTo>
                  <a:pt x="18481" y="17537"/>
                  <a:pt x="18512" y="17497"/>
                  <a:pt x="18536" y="17466"/>
                </a:cubicBezTo>
                <a:cubicBezTo>
                  <a:pt x="18613" y="17379"/>
                  <a:pt x="18683" y="17285"/>
                  <a:pt x="18761" y="17198"/>
                </a:cubicBezTo>
                <a:cubicBezTo>
                  <a:pt x="18830" y="17111"/>
                  <a:pt x="18900" y="17017"/>
                  <a:pt x="18970" y="16922"/>
                </a:cubicBezTo>
                <a:cubicBezTo>
                  <a:pt x="19056" y="16773"/>
                  <a:pt x="19172" y="16600"/>
                  <a:pt x="19288" y="16434"/>
                </a:cubicBezTo>
                <a:cubicBezTo>
                  <a:pt x="19405" y="16261"/>
                  <a:pt x="19513" y="16088"/>
                  <a:pt x="19576" y="15938"/>
                </a:cubicBezTo>
                <a:cubicBezTo>
                  <a:pt x="19653" y="15804"/>
                  <a:pt x="19746" y="15710"/>
                  <a:pt x="19801" y="15568"/>
                </a:cubicBezTo>
                <a:cubicBezTo>
                  <a:pt x="19870" y="15450"/>
                  <a:pt x="19940" y="15308"/>
                  <a:pt x="20010" y="15190"/>
                </a:cubicBezTo>
                <a:cubicBezTo>
                  <a:pt x="20041" y="15143"/>
                  <a:pt x="20065" y="15096"/>
                  <a:pt x="20088" y="15048"/>
                </a:cubicBezTo>
                <a:cubicBezTo>
                  <a:pt x="20111" y="15001"/>
                  <a:pt x="20127" y="14954"/>
                  <a:pt x="20150" y="14914"/>
                </a:cubicBezTo>
                <a:cubicBezTo>
                  <a:pt x="20189" y="14828"/>
                  <a:pt x="20220" y="14741"/>
                  <a:pt x="20251" y="14662"/>
                </a:cubicBezTo>
                <a:cubicBezTo>
                  <a:pt x="20313" y="14497"/>
                  <a:pt x="20367" y="14340"/>
                  <a:pt x="20468" y="14182"/>
                </a:cubicBezTo>
                <a:cubicBezTo>
                  <a:pt x="20538" y="14056"/>
                  <a:pt x="20522" y="13962"/>
                  <a:pt x="20553" y="13859"/>
                </a:cubicBezTo>
                <a:cubicBezTo>
                  <a:pt x="20639" y="13647"/>
                  <a:pt x="20693" y="13434"/>
                  <a:pt x="20763" y="13214"/>
                </a:cubicBezTo>
                <a:cubicBezTo>
                  <a:pt x="20732" y="13151"/>
                  <a:pt x="20841" y="12899"/>
                  <a:pt x="20856" y="12710"/>
                </a:cubicBezTo>
                <a:cubicBezTo>
                  <a:pt x="20903" y="12513"/>
                  <a:pt x="20942" y="12308"/>
                  <a:pt x="20980" y="12103"/>
                </a:cubicBezTo>
                <a:lnTo>
                  <a:pt x="21008" y="11997"/>
                </a:lnTo>
                <a:lnTo>
                  <a:pt x="20988" y="11993"/>
                </a:lnTo>
                <a:cubicBezTo>
                  <a:pt x="20996" y="11930"/>
                  <a:pt x="20996" y="11875"/>
                  <a:pt x="20996" y="11796"/>
                </a:cubicBezTo>
                <a:close/>
                <a:moveTo>
                  <a:pt x="21167" y="11615"/>
                </a:moveTo>
                <a:lnTo>
                  <a:pt x="21076" y="11997"/>
                </a:lnTo>
                <a:lnTo>
                  <a:pt x="21167" y="11615"/>
                </a:lnTo>
                <a:close/>
                <a:moveTo>
                  <a:pt x="21236" y="11536"/>
                </a:moveTo>
                <a:cubicBezTo>
                  <a:pt x="21221" y="11568"/>
                  <a:pt x="21205" y="11591"/>
                  <a:pt x="21190" y="11639"/>
                </a:cubicBezTo>
                <a:lnTo>
                  <a:pt x="21179" y="11853"/>
                </a:lnTo>
                <a:cubicBezTo>
                  <a:pt x="21178" y="11914"/>
                  <a:pt x="21178" y="11973"/>
                  <a:pt x="21174" y="12056"/>
                </a:cubicBezTo>
                <a:lnTo>
                  <a:pt x="21097" y="12298"/>
                </a:lnTo>
                <a:lnTo>
                  <a:pt x="21097" y="12326"/>
                </a:lnTo>
                <a:lnTo>
                  <a:pt x="21190" y="12056"/>
                </a:lnTo>
                <a:cubicBezTo>
                  <a:pt x="21198" y="11891"/>
                  <a:pt x="21190" y="11820"/>
                  <a:pt x="21205" y="11639"/>
                </a:cubicBezTo>
                <a:lnTo>
                  <a:pt x="21242" y="11559"/>
                </a:lnTo>
                <a:close/>
                <a:moveTo>
                  <a:pt x="20903" y="11198"/>
                </a:moveTo>
                <a:lnTo>
                  <a:pt x="20852" y="11320"/>
                </a:lnTo>
                <a:lnTo>
                  <a:pt x="20833" y="11497"/>
                </a:lnTo>
                <a:lnTo>
                  <a:pt x="20808" y="11414"/>
                </a:lnTo>
                <a:lnTo>
                  <a:pt x="20799" y="11426"/>
                </a:lnTo>
                <a:lnTo>
                  <a:pt x="20825" y="11513"/>
                </a:lnTo>
                <a:cubicBezTo>
                  <a:pt x="20817" y="11552"/>
                  <a:pt x="20817" y="11591"/>
                  <a:pt x="20810" y="11639"/>
                </a:cubicBezTo>
                <a:cubicBezTo>
                  <a:pt x="20825" y="11662"/>
                  <a:pt x="20833" y="11702"/>
                  <a:pt x="20841" y="11741"/>
                </a:cubicBezTo>
                <a:lnTo>
                  <a:pt x="20865" y="11740"/>
                </a:lnTo>
                <a:lnTo>
                  <a:pt x="20848" y="11686"/>
                </a:lnTo>
                <a:cubicBezTo>
                  <a:pt x="20856" y="11639"/>
                  <a:pt x="20856" y="11599"/>
                  <a:pt x="20864" y="11560"/>
                </a:cubicBezTo>
                <a:cubicBezTo>
                  <a:pt x="20879" y="11450"/>
                  <a:pt x="20887" y="11324"/>
                  <a:pt x="20903" y="11198"/>
                </a:cubicBezTo>
                <a:close/>
                <a:moveTo>
                  <a:pt x="21555" y="10985"/>
                </a:moveTo>
                <a:cubicBezTo>
                  <a:pt x="21562" y="10993"/>
                  <a:pt x="21562" y="10993"/>
                  <a:pt x="21570" y="10993"/>
                </a:cubicBezTo>
                <a:cubicBezTo>
                  <a:pt x="21570" y="11127"/>
                  <a:pt x="21562" y="11237"/>
                  <a:pt x="21562" y="11324"/>
                </a:cubicBezTo>
                <a:cubicBezTo>
                  <a:pt x="21562" y="11410"/>
                  <a:pt x="21570" y="11481"/>
                  <a:pt x="21570" y="11552"/>
                </a:cubicBezTo>
                <a:cubicBezTo>
                  <a:pt x="21578" y="11686"/>
                  <a:pt x="21570" y="11788"/>
                  <a:pt x="21547" y="11969"/>
                </a:cubicBezTo>
                <a:cubicBezTo>
                  <a:pt x="21555" y="12017"/>
                  <a:pt x="21539" y="12095"/>
                  <a:pt x="21524" y="12206"/>
                </a:cubicBezTo>
                <a:cubicBezTo>
                  <a:pt x="21500" y="12308"/>
                  <a:pt x="21477" y="12434"/>
                  <a:pt x="21454" y="12552"/>
                </a:cubicBezTo>
                <a:cubicBezTo>
                  <a:pt x="21446" y="12647"/>
                  <a:pt x="21446" y="12749"/>
                  <a:pt x="21431" y="12843"/>
                </a:cubicBezTo>
                <a:cubicBezTo>
                  <a:pt x="21376" y="13017"/>
                  <a:pt x="21368" y="13158"/>
                  <a:pt x="21314" y="13379"/>
                </a:cubicBezTo>
                <a:cubicBezTo>
                  <a:pt x="21275" y="13536"/>
                  <a:pt x="21244" y="13694"/>
                  <a:pt x="21205" y="13844"/>
                </a:cubicBezTo>
                <a:cubicBezTo>
                  <a:pt x="21112" y="13938"/>
                  <a:pt x="21120" y="13796"/>
                  <a:pt x="21011" y="13930"/>
                </a:cubicBezTo>
                <a:cubicBezTo>
                  <a:pt x="21011" y="13922"/>
                  <a:pt x="21019" y="13891"/>
                  <a:pt x="21027" y="13883"/>
                </a:cubicBezTo>
                <a:cubicBezTo>
                  <a:pt x="21035" y="13757"/>
                  <a:pt x="21004" y="13733"/>
                  <a:pt x="21058" y="13552"/>
                </a:cubicBezTo>
                <a:cubicBezTo>
                  <a:pt x="21097" y="13442"/>
                  <a:pt x="21143" y="13324"/>
                  <a:pt x="21174" y="13206"/>
                </a:cubicBezTo>
                <a:lnTo>
                  <a:pt x="21268" y="13151"/>
                </a:lnTo>
                <a:cubicBezTo>
                  <a:pt x="21337" y="12836"/>
                  <a:pt x="21314" y="12765"/>
                  <a:pt x="21368" y="12552"/>
                </a:cubicBezTo>
                <a:cubicBezTo>
                  <a:pt x="21384" y="12458"/>
                  <a:pt x="21407" y="12363"/>
                  <a:pt x="21423" y="12269"/>
                </a:cubicBezTo>
                <a:cubicBezTo>
                  <a:pt x="21438" y="12174"/>
                  <a:pt x="21454" y="12072"/>
                  <a:pt x="21469" y="11977"/>
                </a:cubicBezTo>
                <a:cubicBezTo>
                  <a:pt x="21485" y="11883"/>
                  <a:pt x="21493" y="11788"/>
                  <a:pt x="21508" y="11702"/>
                </a:cubicBezTo>
                <a:cubicBezTo>
                  <a:pt x="21516" y="11615"/>
                  <a:pt x="21524" y="11528"/>
                  <a:pt x="21524" y="11442"/>
                </a:cubicBezTo>
                <a:cubicBezTo>
                  <a:pt x="21516" y="11379"/>
                  <a:pt x="21524" y="11300"/>
                  <a:pt x="21531" y="11221"/>
                </a:cubicBezTo>
                <a:cubicBezTo>
                  <a:pt x="21539" y="11182"/>
                  <a:pt x="21539" y="11143"/>
                  <a:pt x="21547" y="11103"/>
                </a:cubicBezTo>
                <a:cubicBezTo>
                  <a:pt x="21547" y="11064"/>
                  <a:pt x="21555" y="11024"/>
                  <a:pt x="21555" y="10985"/>
                </a:cubicBezTo>
                <a:close/>
                <a:moveTo>
                  <a:pt x="1093" y="7334"/>
                </a:moveTo>
                <a:lnTo>
                  <a:pt x="1097" y="7336"/>
                </a:lnTo>
                <a:lnTo>
                  <a:pt x="1097" y="7335"/>
                </a:lnTo>
                <a:close/>
                <a:moveTo>
                  <a:pt x="1561" y="6205"/>
                </a:moveTo>
                <a:cubicBezTo>
                  <a:pt x="1437" y="6410"/>
                  <a:pt x="1414" y="6473"/>
                  <a:pt x="1391" y="6528"/>
                </a:cubicBezTo>
                <a:cubicBezTo>
                  <a:pt x="1344" y="6575"/>
                  <a:pt x="1305" y="6623"/>
                  <a:pt x="1251" y="6646"/>
                </a:cubicBezTo>
                <a:lnTo>
                  <a:pt x="1251" y="6654"/>
                </a:lnTo>
                <a:lnTo>
                  <a:pt x="1237" y="6955"/>
                </a:lnTo>
                <a:lnTo>
                  <a:pt x="1237" y="6954"/>
                </a:lnTo>
                <a:lnTo>
                  <a:pt x="1251" y="6654"/>
                </a:lnTo>
                <a:cubicBezTo>
                  <a:pt x="1297" y="6623"/>
                  <a:pt x="1344" y="6575"/>
                  <a:pt x="1391" y="6536"/>
                </a:cubicBezTo>
                <a:cubicBezTo>
                  <a:pt x="1414" y="6481"/>
                  <a:pt x="1445" y="6418"/>
                  <a:pt x="1561" y="6213"/>
                </a:cubicBezTo>
                <a:lnTo>
                  <a:pt x="1567" y="6217"/>
                </a:lnTo>
                <a:lnTo>
                  <a:pt x="1570" y="6211"/>
                </a:lnTo>
                <a:close/>
                <a:moveTo>
                  <a:pt x="1654" y="5520"/>
                </a:moveTo>
                <a:cubicBezTo>
                  <a:pt x="1623" y="5544"/>
                  <a:pt x="1585" y="5567"/>
                  <a:pt x="1546" y="5599"/>
                </a:cubicBezTo>
                <a:cubicBezTo>
                  <a:pt x="1491" y="5701"/>
                  <a:pt x="1453" y="5788"/>
                  <a:pt x="1383" y="5945"/>
                </a:cubicBezTo>
                <a:lnTo>
                  <a:pt x="1420" y="5976"/>
                </a:lnTo>
                <a:lnTo>
                  <a:pt x="1421" y="5970"/>
                </a:lnTo>
                <a:lnTo>
                  <a:pt x="1391" y="5945"/>
                </a:lnTo>
                <a:cubicBezTo>
                  <a:pt x="1460" y="5788"/>
                  <a:pt x="1499" y="5701"/>
                  <a:pt x="1554" y="5599"/>
                </a:cubicBezTo>
                <a:lnTo>
                  <a:pt x="1650" y="5529"/>
                </a:lnTo>
                <a:close/>
                <a:moveTo>
                  <a:pt x="2252" y="5071"/>
                </a:moveTo>
                <a:lnTo>
                  <a:pt x="2242" y="5079"/>
                </a:lnTo>
                <a:lnTo>
                  <a:pt x="2201" y="5242"/>
                </a:lnTo>
                <a:cubicBezTo>
                  <a:pt x="2190" y="5278"/>
                  <a:pt x="2182" y="5300"/>
                  <a:pt x="2174" y="5323"/>
                </a:cubicBezTo>
                <a:cubicBezTo>
                  <a:pt x="1880" y="5725"/>
                  <a:pt x="1709" y="6260"/>
                  <a:pt x="1460" y="6646"/>
                </a:cubicBezTo>
                <a:cubicBezTo>
                  <a:pt x="1429" y="6749"/>
                  <a:pt x="1398" y="6859"/>
                  <a:pt x="1360" y="6969"/>
                </a:cubicBezTo>
                <a:cubicBezTo>
                  <a:pt x="1321" y="7079"/>
                  <a:pt x="1297" y="7189"/>
                  <a:pt x="1266" y="7300"/>
                </a:cubicBezTo>
                <a:cubicBezTo>
                  <a:pt x="1189" y="7536"/>
                  <a:pt x="1072" y="7788"/>
                  <a:pt x="1065" y="7993"/>
                </a:cubicBezTo>
                <a:cubicBezTo>
                  <a:pt x="1018" y="8150"/>
                  <a:pt x="971" y="8308"/>
                  <a:pt x="933" y="8465"/>
                </a:cubicBezTo>
                <a:cubicBezTo>
                  <a:pt x="909" y="8583"/>
                  <a:pt x="894" y="8701"/>
                  <a:pt x="871" y="8820"/>
                </a:cubicBezTo>
                <a:lnTo>
                  <a:pt x="840" y="9001"/>
                </a:lnTo>
                <a:cubicBezTo>
                  <a:pt x="832" y="9064"/>
                  <a:pt x="824" y="9119"/>
                  <a:pt x="816" y="9182"/>
                </a:cubicBezTo>
                <a:cubicBezTo>
                  <a:pt x="793" y="9347"/>
                  <a:pt x="762" y="9505"/>
                  <a:pt x="746" y="9670"/>
                </a:cubicBezTo>
                <a:cubicBezTo>
                  <a:pt x="739" y="9772"/>
                  <a:pt x="731" y="9859"/>
                  <a:pt x="723" y="9969"/>
                </a:cubicBezTo>
                <a:cubicBezTo>
                  <a:pt x="731" y="10048"/>
                  <a:pt x="746" y="10127"/>
                  <a:pt x="762" y="10284"/>
                </a:cubicBezTo>
                <a:lnTo>
                  <a:pt x="780" y="10113"/>
                </a:lnTo>
                <a:lnTo>
                  <a:pt x="777" y="10056"/>
                </a:lnTo>
                <a:cubicBezTo>
                  <a:pt x="785" y="9946"/>
                  <a:pt x="801" y="9827"/>
                  <a:pt x="808" y="9725"/>
                </a:cubicBezTo>
                <a:cubicBezTo>
                  <a:pt x="824" y="9560"/>
                  <a:pt x="855" y="9402"/>
                  <a:pt x="878" y="9237"/>
                </a:cubicBezTo>
                <a:lnTo>
                  <a:pt x="934" y="9169"/>
                </a:lnTo>
                <a:lnTo>
                  <a:pt x="1014" y="8623"/>
                </a:lnTo>
                <a:lnTo>
                  <a:pt x="1010" y="8528"/>
                </a:lnTo>
                <a:lnTo>
                  <a:pt x="1087" y="8305"/>
                </a:lnTo>
                <a:lnTo>
                  <a:pt x="1133" y="8118"/>
                </a:lnTo>
                <a:lnTo>
                  <a:pt x="1119" y="8150"/>
                </a:lnTo>
                <a:cubicBezTo>
                  <a:pt x="1103" y="8142"/>
                  <a:pt x="1088" y="8134"/>
                  <a:pt x="1072" y="8134"/>
                </a:cubicBezTo>
                <a:cubicBezTo>
                  <a:pt x="1034" y="8237"/>
                  <a:pt x="995" y="8355"/>
                  <a:pt x="956" y="8473"/>
                </a:cubicBezTo>
                <a:cubicBezTo>
                  <a:pt x="956" y="8528"/>
                  <a:pt x="956" y="8591"/>
                  <a:pt x="964" y="8662"/>
                </a:cubicBezTo>
                <a:cubicBezTo>
                  <a:pt x="940" y="8788"/>
                  <a:pt x="925" y="8898"/>
                  <a:pt x="909" y="9024"/>
                </a:cubicBezTo>
                <a:cubicBezTo>
                  <a:pt x="909" y="9040"/>
                  <a:pt x="902" y="9064"/>
                  <a:pt x="902" y="9087"/>
                </a:cubicBezTo>
                <a:cubicBezTo>
                  <a:pt x="871" y="9119"/>
                  <a:pt x="855" y="9150"/>
                  <a:pt x="824" y="9182"/>
                </a:cubicBezTo>
                <a:cubicBezTo>
                  <a:pt x="832" y="9119"/>
                  <a:pt x="840" y="9064"/>
                  <a:pt x="847" y="9001"/>
                </a:cubicBezTo>
                <a:lnTo>
                  <a:pt x="878" y="8820"/>
                </a:lnTo>
                <a:cubicBezTo>
                  <a:pt x="902" y="8701"/>
                  <a:pt x="917" y="8583"/>
                  <a:pt x="940" y="8465"/>
                </a:cubicBezTo>
                <a:cubicBezTo>
                  <a:pt x="987" y="8308"/>
                  <a:pt x="1034" y="8150"/>
                  <a:pt x="1072" y="7993"/>
                </a:cubicBezTo>
                <a:cubicBezTo>
                  <a:pt x="1080" y="7788"/>
                  <a:pt x="1197" y="7544"/>
                  <a:pt x="1274" y="7300"/>
                </a:cubicBezTo>
                <a:cubicBezTo>
                  <a:pt x="1305" y="7189"/>
                  <a:pt x="1328" y="7079"/>
                  <a:pt x="1367" y="6969"/>
                </a:cubicBezTo>
                <a:cubicBezTo>
                  <a:pt x="1398" y="6859"/>
                  <a:pt x="1437" y="6756"/>
                  <a:pt x="1468" y="6646"/>
                </a:cubicBezTo>
                <a:cubicBezTo>
                  <a:pt x="1717" y="6260"/>
                  <a:pt x="1880" y="5725"/>
                  <a:pt x="2182" y="5323"/>
                </a:cubicBezTo>
                <a:cubicBezTo>
                  <a:pt x="2198" y="5268"/>
                  <a:pt x="2213" y="5237"/>
                  <a:pt x="2252" y="5071"/>
                </a:cubicBezTo>
                <a:close/>
                <a:moveTo>
                  <a:pt x="2392" y="4284"/>
                </a:moveTo>
                <a:lnTo>
                  <a:pt x="2431" y="4315"/>
                </a:lnTo>
                <a:close/>
                <a:moveTo>
                  <a:pt x="3790" y="3163"/>
                </a:moveTo>
                <a:lnTo>
                  <a:pt x="3784" y="3169"/>
                </a:lnTo>
                <a:lnTo>
                  <a:pt x="3721" y="3236"/>
                </a:lnTo>
                <a:lnTo>
                  <a:pt x="3705" y="3260"/>
                </a:lnTo>
                <a:lnTo>
                  <a:pt x="3694" y="3272"/>
                </a:lnTo>
                <a:cubicBezTo>
                  <a:pt x="3679" y="3297"/>
                  <a:pt x="3672" y="3315"/>
                  <a:pt x="3649" y="3339"/>
                </a:cubicBezTo>
                <a:cubicBezTo>
                  <a:pt x="3494" y="3520"/>
                  <a:pt x="3331" y="3701"/>
                  <a:pt x="3176" y="3906"/>
                </a:cubicBezTo>
                <a:cubicBezTo>
                  <a:pt x="3129" y="3961"/>
                  <a:pt x="3083" y="4008"/>
                  <a:pt x="3044" y="4063"/>
                </a:cubicBezTo>
                <a:cubicBezTo>
                  <a:pt x="2997" y="4118"/>
                  <a:pt x="2958" y="4174"/>
                  <a:pt x="2912" y="4229"/>
                </a:cubicBezTo>
                <a:lnTo>
                  <a:pt x="2328" y="4883"/>
                </a:lnTo>
                <a:lnTo>
                  <a:pt x="2920" y="4221"/>
                </a:lnTo>
                <a:cubicBezTo>
                  <a:pt x="2966" y="4166"/>
                  <a:pt x="3005" y="4111"/>
                  <a:pt x="3052" y="4055"/>
                </a:cubicBezTo>
                <a:cubicBezTo>
                  <a:pt x="3098" y="4000"/>
                  <a:pt x="3145" y="3953"/>
                  <a:pt x="3183" y="3898"/>
                </a:cubicBezTo>
                <a:cubicBezTo>
                  <a:pt x="3339" y="3693"/>
                  <a:pt x="3502" y="3520"/>
                  <a:pt x="3657" y="3331"/>
                </a:cubicBezTo>
                <a:lnTo>
                  <a:pt x="3705" y="3260"/>
                </a:lnTo>
                <a:lnTo>
                  <a:pt x="3784" y="3169"/>
                </a:lnTo>
                <a:close/>
                <a:moveTo>
                  <a:pt x="3987" y="2620"/>
                </a:moveTo>
                <a:cubicBezTo>
                  <a:pt x="3974" y="2618"/>
                  <a:pt x="3948" y="2630"/>
                  <a:pt x="3920" y="2643"/>
                </a:cubicBezTo>
                <a:lnTo>
                  <a:pt x="3871" y="2662"/>
                </a:lnTo>
                <a:lnTo>
                  <a:pt x="3859" y="2677"/>
                </a:lnTo>
                <a:cubicBezTo>
                  <a:pt x="3828" y="2701"/>
                  <a:pt x="3797" y="2725"/>
                  <a:pt x="3773" y="2756"/>
                </a:cubicBezTo>
                <a:cubicBezTo>
                  <a:pt x="3696" y="2803"/>
                  <a:pt x="3634" y="2843"/>
                  <a:pt x="3556" y="2898"/>
                </a:cubicBezTo>
                <a:lnTo>
                  <a:pt x="3409" y="3063"/>
                </a:lnTo>
                <a:lnTo>
                  <a:pt x="3269" y="3229"/>
                </a:lnTo>
                <a:cubicBezTo>
                  <a:pt x="3238" y="3252"/>
                  <a:pt x="3215" y="3276"/>
                  <a:pt x="3176" y="3315"/>
                </a:cubicBezTo>
                <a:lnTo>
                  <a:pt x="3173" y="3311"/>
                </a:lnTo>
                <a:lnTo>
                  <a:pt x="3085" y="3419"/>
                </a:lnTo>
                <a:cubicBezTo>
                  <a:pt x="3053" y="3463"/>
                  <a:pt x="3013" y="3520"/>
                  <a:pt x="2935" y="3607"/>
                </a:cubicBezTo>
                <a:lnTo>
                  <a:pt x="2695" y="3874"/>
                </a:lnTo>
                <a:lnTo>
                  <a:pt x="2733" y="3922"/>
                </a:lnTo>
                <a:lnTo>
                  <a:pt x="2734" y="3921"/>
                </a:lnTo>
                <a:lnTo>
                  <a:pt x="2702" y="3882"/>
                </a:lnTo>
                <a:cubicBezTo>
                  <a:pt x="2780" y="3796"/>
                  <a:pt x="2873" y="3701"/>
                  <a:pt x="2943" y="3614"/>
                </a:cubicBezTo>
                <a:cubicBezTo>
                  <a:pt x="3098" y="3441"/>
                  <a:pt x="3106" y="3386"/>
                  <a:pt x="3183" y="3315"/>
                </a:cubicBezTo>
                <a:cubicBezTo>
                  <a:pt x="3222" y="3276"/>
                  <a:pt x="3253" y="3252"/>
                  <a:pt x="3277" y="3229"/>
                </a:cubicBezTo>
                <a:lnTo>
                  <a:pt x="3416" y="3063"/>
                </a:lnTo>
                <a:lnTo>
                  <a:pt x="3564" y="2898"/>
                </a:lnTo>
                <a:cubicBezTo>
                  <a:pt x="3641" y="2851"/>
                  <a:pt x="3703" y="2811"/>
                  <a:pt x="3781" y="2756"/>
                </a:cubicBezTo>
                <a:cubicBezTo>
                  <a:pt x="3812" y="2732"/>
                  <a:pt x="3843" y="2701"/>
                  <a:pt x="3866" y="2677"/>
                </a:cubicBezTo>
                <a:cubicBezTo>
                  <a:pt x="3882" y="2681"/>
                  <a:pt x="3925" y="2658"/>
                  <a:pt x="3960" y="2642"/>
                </a:cubicBezTo>
                <a:lnTo>
                  <a:pt x="3989" y="2633"/>
                </a:lnTo>
                <a:close/>
                <a:moveTo>
                  <a:pt x="15229" y="1197"/>
                </a:moveTo>
                <a:cubicBezTo>
                  <a:pt x="15408" y="1268"/>
                  <a:pt x="15532" y="1323"/>
                  <a:pt x="15625" y="1378"/>
                </a:cubicBezTo>
                <a:cubicBezTo>
                  <a:pt x="15718" y="1425"/>
                  <a:pt x="15772" y="1473"/>
                  <a:pt x="15796" y="1520"/>
                </a:cubicBezTo>
                <a:cubicBezTo>
                  <a:pt x="15648" y="1441"/>
                  <a:pt x="15516" y="1386"/>
                  <a:pt x="15415" y="1331"/>
                </a:cubicBezTo>
                <a:cubicBezTo>
                  <a:pt x="15315" y="1276"/>
                  <a:pt x="15252" y="1228"/>
                  <a:pt x="15229" y="1197"/>
                </a:cubicBezTo>
                <a:close/>
                <a:moveTo>
                  <a:pt x="13941" y="622"/>
                </a:moveTo>
                <a:cubicBezTo>
                  <a:pt x="14011" y="622"/>
                  <a:pt x="14127" y="646"/>
                  <a:pt x="14251" y="693"/>
                </a:cubicBezTo>
                <a:cubicBezTo>
                  <a:pt x="14383" y="748"/>
                  <a:pt x="14531" y="827"/>
                  <a:pt x="14686" y="913"/>
                </a:cubicBezTo>
                <a:cubicBezTo>
                  <a:pt x="14267" y="780"/>
                  <a:pt x="13987" y="693"/>
                  <a:pt x="13941" y="622"/>
                </a:cubicBezTo>
                <a:close/>
                <a:moveTo>
                  <a:pt x="9268" y="570"/>
                </a:moveTo>
                <a:cubicBezTo>
                  <a:pt x="9237" y="567"/>
                  <a:pt x="9191" y="571"/>
                  <a:pt x="9105" y="591"/>
                </a:cubicBezTo>
                <a:cubicBezTo>
                  <a:pt x="8997" y="606"/>
                  <a:pt x="8873" y="622"/>
                  <a:pt x="8756" y="638"/>
                </a:cubicBezTo>
                <a:cubicBezTo>
                  <a:pt x="8647" y="661"/>
                  <a:pt x="8523" y="693"/>
                  <a:pt x="8415" y="717"/>
                </a:cubicBezTo>
                <a:cubicBezTo>
                  <a:pt x="8368" y="732"/>
                  <a:pt x="8322" y="748"/>
                  <a:pt x="8267" y="764"/>
                </a:cubicBezTo>
                <a:cubicBezTo>
                  <a:pt x="8213" y="780"/>
                  <a:pt x="8159" y="795"/>
                  <a:pt x="8096" y="811"/>
                </a:cubicBezTo>
                <a:lnTo>
                  <a:pt x="7723" y="886"/>
                </a:lnTo>
                <a:lnTo>
                  <a:pt x="7654" y="913"/>
                </a:lnTo>
                <a:cubicBezTo>
                  <a:pt x="7499" y="969"/>
                  <a:pt x="7336" y="1016"/>
                  <a:pt x="7181" y="1079"/>
                </a:cubicBezTo>
                <a:cubicBezTo>
                  <a:pt x="7025" y="1142"/>
                  <a:pt x="6870" y="1197"/>
                  <a:pt x="6715" y="1268"/>
                </a:cubicBezTo>
                <a:cubicBezTo>
                  <a:pt x="6598" y="1323"/>
                  <a:pt x="6490" y="1370"/>
                  <a:pt x="6389" y="1417"/>
                </a:cubicBezTo>
                <a:cubicBezTo>
                  <a:pt x="6319" y="1433"/>
                  <a:pt x="6241" y="1473"/>
                  <a:pt x="6172" y="1504"/>
                </a:cubicBezTo>
                <a:cubicBezTo>
                  <a:pt x="5985" y="1575"/>
                  <a:pt x="5815" y="1669"/>
                  <a:pt x="5636" y="1756"/>
                </a:cubicBezTo>
                <a:cubicBezTo>
                  <a:pt x="5551" y="1803"/>
                  <a:pt x="5465" y="1866"/>
                  <a:pt x="5380" y="1921"/>
                </a:cubicBezTo>
                <a:cubicBezTo>
                  <a:pt x="5295" y="1977"/>
                  <a:pt x="5209" y="2032"/>
                  <a:pt x="5132" y="2087"/>
                </a:cubicBezTo>
                <a:cubicBezTo>
                  <a:pt x="5038" y="2181"/>
                  <a:pt x="4868" y="2315"/>
                  <a:pt x="4736" y="2386"/>
                </a:cubicBezTo>
                <a:cubicBezTo>
                  <a:pt x="4612" y="2480"/>
                  <a:pt x="4487" y="2583"/>
                  <a:pt x="4363" y="2685"/>
                </a:cubicBezTo>
                <a:lnTo>
                  <a:pt x="4007" y="3001"/>
                </a:lnTo>
                <a:lnTo>
                  <a:pt x="4037" y="3040"/>
                </a:lnTo>
                <a:cubicBezTo>
                  <a:pt x="4053" y="3032"/>
                  <a:pt x="4080" y="3012"/>
                  <a:pt x="4113" y="2987"/>
                </a:cubicBezTo>
                <a:lnTo>
                  <a:pt x="4177" y="2938"/>
                </a:lnTo>
                <a:lnTo>
                  <a:pt x="4410" y="2732"/>
                </a:lnTo>
                <a:cubicBezTo>
                  <a:pt x="4534" y="2630"/>
                  <a:pt x="4658" y="2536"/>
                  <a:pt x="4782" y="2433"/>
                </a:cubicBezTo>
                <a:cubicBezTo>
                  <a:pt x="4914" y="2362"/>
                  <a:pt x="5077" y="2229"/>
                  <a:pt x="5178" y="2134"/>
                </a:cubicBezTo>
                <a:cubicBezTo>
                  <a:pt x="5264" y="2079"/>
                  <a:pt x="5341" y="2024"/>
                  <a:pt x="5427" y="1969"/>
                </a:cubicBezTo>
                <a:cubicBezTo>
                  <a:pt x="5512" y="1914"/>
                  <a:pt x="5590" y="1858"/>
                  <a:pt x="5683" y="1803"/>
                </a:cubicBezTo>
                <a:cubicBezTo>
                  <a:pt x="5861" y="1717"/>
                  <a:pt x="6040" y="1622"/>
                  <a:pt x="6218" y="1551"/>
                </a:cubicBezTo>
                <a:cubicBezTo>
                  <a:pt x="6288" y="1520"/>
                  <a:pt x="6366" y="1480"/>
                  <a:pt x="6428" y="1441"/>
                </a:cubicBezTo>
                <a:cubicBezTo>
                  <a:pt x="6529" y="1394"/>
                  <a:pt x="6645" y="1347"/>
                  <a:pt x="6754" y="1291"/>
                </a:cubicBezTo>
                <a:cubicBezTo>
                  <a:pt x="6909" y="1221"/>
                  <a:pt x="7064" y="1165"/>
                  <a:pt x="7219" y="1102"/>
                </a:cubicBezTo>
                <a:cubicBezTo>
                  <a:pt x="7375" y="1039"/>
                  <a:pt x="7538" y="992"/>
                  <a:pt x="7693" y="937"/>
                </a:cubicBezTo>
                <a:lnTo>
                  <a:pt x="7892" y="897"/>
                </a:lnTo>
                <a:lnTo>
                  <a:pt x="7988" y="864"/>
                </a:lnTo>
                <a:lnTo>
                  <a:pt x="9295" y="578"/>
                </a:lnTo>
                <a:close/>
                <a:moveTo>
                  <a:pt x="12044" y="401"/>
                </a:moveTo>
                <a:cubicBezTo>
                  <a:pt x="12097" y="404"/>
                  <a:pt x="12156" y="409"/>
                  <a:pt x="12210" y="417"/>
                </a:cubicBezTo>
                <a:cubicBezTo>
                  <a:pt x="12319" y="433"/>
                  <a:pt x="12412" y="465"/>
                  <a:pt x="12435" y="496"/>
                </a:cubicBezTo>
                <a:cubicBezTo>
                  <a:pt x="12388" y="488"/>
                  <a:pt x="12342" y="480"/>
                  <a:pt x="12264" y="472"/>
                </a:cubicBezTo>
                <a:cubicBezTo>
                  <a:pt x="12187" y="465"/>
                  <a:pt x="12078" y="441"/>
                  <a:pt x="11907" y="402"/>
                </a:cubicBezTo>
                <a:cubicBezTo>
                  <a:pt x="11942" y="398"/>
                  <a:pt x="11991" y="398"/>
                  <a:pt x="12044" y="401"/>
                </a:cubicBezTo>
                <a:close/>
                <a:moveTo>
                  <a:pt x="12947" y="339"/>
                </a:moveTo>
                <a:cubicBezTo>
                  <a:pt x="13056" y="346"/>
                  <a:pt x="13157" y="354"/>
                  <a:pt x="13266" y="362"/>
                </a:cubicBezTo>
                <a:cubicBezTo>
                  <a:pt x="13397" y="402"/>
                  <a:pt x="13522" y="465"/>
                  <a:pt x="13654" y="520"/>
                </a:cubicBezTo>
                <a:cubicBezTo>
                  <a:pt x="13467" y="496"/>
                  <a:pt x="13297" y="457"/>
                  <a:pt x="13172" y="433"/>
                </a:cubicBezTo>
                <a:cubicBezTo>
                  <a:pt x="13048" y="402"/>
                  <a:pt x="12963" y="370"/>
                  <a:pt x="12947" y="339"/>
                </a:cubicBezTo>
                <a:close/>
                <a:moveTo>
                  <a:pt x="10351" y="337"/>
                </a:moveTo>
                <a:cubicBezTo>
                  <a:pt x="10052" y="339"/>
                  <a:pt x="9753" y="354"/>
                  <a:pt x="9455" y="386"/>
                </a:cubicBezTo>
                <a:cubicBezTo>
                  <a:pt x="9253" y="394"/>
                  <a:pt x="9043" y="433"/>
                  <a:pt x="8834" y="472"/>
                </a:cubicBezTo>
                <a:cubicBezTo>
                  <a:pt x="8733" y="488"/>
                  <a:pt x="8632" y="520"/>
                  <a:pt x="8539" y="551"/>
                </a:cubicBezTo>
                <a:cubicBezTo>
                  <a:pt x="8446" y="583"/>
                  <a:pt x="8360" y="614"/>
                  <a:pt x="8283" y="646"/>
                </a:cubicBezTo>
                <a:cubicBezTo>
                  <a:pt x="8159" y="661"/>
                  <a:pt x="8050" y="677"/>
                  <a:pt x="7926" y="693"/>
                </a:cubicBezTo>
                <a:cubicBezTo>
                  <a:pt x="7452" y="843"/>
                  <a:pt x="7002" y="1024"/>
                  <a:pt x="6575" y="1221"/>
                </a:cubicBezTo>
                <a:cubicBezTo>
                  <a:pt x="6412" y="1284"/>
                  <a:pt x="6241" y="1370"/>
                  <a:pt x="6086" y="1441"/>
                </a:cubicBezTo>
                <a:cubicBezTo>
                  <a:pt x="6040" y="1457"/>
                  <a:pt x="5985" y="1480"/>
                  <a:pt x="5939" y="1496"/>
                </a:cubicBezTo>
                <a:cubicBezTo>
                  <a:pt x="5892" y="1520"/>
                  <a:pt x="5846" y="1543"/>
                  <a:pt x="5807" y="1567"/>
                </a:cubicBezTo>
                <a:cubicBezTo>
                  <a:pt x="5721" y="1614"/>
                  <a:pt x="5636" y="1662"/>
                  <a:pt x="5558" y="1701"/>
                </a:cubicBezTo>
                <a:cubicBezTo>
                  <a:pt x="5403" y="1788"/>
                  <a:pt x="5279" y="1866"/>
                  <a:pt x="5170" y="1906"/>
                </a:cubicBezTo>
                <a:cubicBezTo>
                  <a:pt x="5046" y="1977"/>
                  <a:pt x="4976" y="2055"/>
                  <a:pt x="4875" y="2142"/>
                </a:cubicBezTo>
                <a:cubicBezTo>
                  <a:pt x="4526" y="2347"/>
                  <a:pt x="4216" y="2630"/>
                  <a:pt x="4022" y="2819"/>
                </a:cubicBezTo>
                <a:lnTo>
                  <a:pt x="3843" y="2977"/>
                </a:lnTo>
                <a:lnTo>
                  <a:pt x="3669" y="3138"/>
                </a:lnTo>
                <a:lnTo>
                  <a:pt x="3672" y="3142"/>
                </a:lnTo>
                <a:cubicBezTo>
                  <a:pt x="3168" y="3630"/>
                  <a:pt x="2726" y="4166"/>
                  <a:pt x="2330" y="4740"/>
                </a:cubicBezTo>
                <a:cubicBezTo>
                  <a:pt x="2213" y="4906"/>
                  <a:pt x="2120" y="5024"/>
                  <a:pt x="2058" y="5118"/>
                </a:cubicBezTo>
                <a:cubicBezTo>
                  <a:pt x="1996" y="5213"/>
                  <a:pt x="1957" y="5284"/>
                  <a:pt x="1934" y="5347"/>
                </a:cubicBezTo>
                <a:cubicBezTo>
                  <a:pt x="1895" y="5418"/>
                  <a:pt x="1849" y="5489"/>
                  <a:pt x="1810" y="5559"/>
                </a:cubicBezTo>
                <a:cubicBezTo>
                  <a:pt x="1732" y="5709"/>
                  <a:pt x="1654" y="5859"/>
                  <a:pt x="1577" y="6000"/>
                </a:cubicBezTo>
                <a:lnTo>
                  <a:pt x="1324" y="6405"/>
                </a:lnTo>
                <a:lnTo>
                  <a:pt x="1321" y="6418"/>
                </a:lnTo>
                <a:cubicBezTo>
                  <a:pt x="1290" y="6489"/>
                  <a:pt x="1266" y="6575"/>
                  <a:pt x="1235" y="6654"/>
                </a:cubicBezTo>
                <a:cubicBezTo>
                  <a:pt x="1212" y="6701"/>
                  <a:pt x="1197" y="6733"/>
                  <a:pt x="1173" y="6764"/>
                </a:cubicBezTo>
                <a:lnTo>
                  <a:pt x="1158" y="6780"/>
                </a:lnTo>
                <a:lnTo>
                  <a:pt x="1089" y="7012"/>
                </a:lnTo>
                <a:cubicBezTo>
                  <a:pt x="1076" y="7071"/>
                  <a:pt x="1072" y="7115"/>
                  <a:pt x="1072" y="7150"/>
                </a:cubicBezTo>
                <a:cubicBezTo>
                  <a:pt x="1072" y="7221"/>
                  <a:pt x="1080" y="7268"/>
                  <a:pt x="1057" y="7347"/>
                </a:cubicBezTo>
                <a:cubicBezTo>
                  <a:pt x="1018" y="7457"/>
                  <a:pt x="987" y="7560"/>
                  <a:pt x="948" y="7670"/>
                </a:cubicBezTo>
                <a:cubicBezTo>
                  <a:pt x="917" y="7780"/>
                  <a:pt x="878" y="7882"/>
                  <a:pt x="847" y="7993"/>
                </a:cubicBezTo>
                <a:cubicBezTo>
                  <a:pt x="808" y="8158"/>
                  <a:pt x="777" y="8308"/>
                  <a:pt x="739" y="8465"/>
                </a:cubicBezTo>
                <a:cubicBezTo>
                  <a:pt x="715" y="8615"/>
                  <a:pt x="700" y="8757"/>
                  <a:pt x="677" y="8898"/>
                </a:cubicBezTo>
                <a:cubicBezTo>
                  <a:pt x="653" y="9040"/>
                  <a:pt x="645" y="9190"/>
                  <a:pt x="638" y="9331"/>
                </a:cubicBezTo>
                <a:cubicBezTo>
                  <a:pt x="661" y="9221"/>
                  <a:pt x="677" y="9119"/>
                  <a:pt x="692" y="9032"/>
                </a:cubicBezTo>
                <a:lnTo>
                  <a:pt x="697" y="9007"/>
                </a:lnTo>
                <a:lnTo>
                  <a:pt x="708" y="8890"/>
                </a:lnTo>
                <a:cubicBezTo>
                  <a:pt x="731" y="8749"/>
                  <a:pt x="746" y="8599"/>
                  <a:pt x="770" y="8457"/>
                </a:cubicBezTo>
                <a:lnTo>
                  <a:pt x="789" y="8464"/>
                </a:lnTo>
                <a:lnTo>
                  <a:pt x="791" y="8457"/>
                </a:lnTo>
                <a:lnTo>
                  <a:pt x="770" y="8449"/>
                </a:lnTo>
                <a:cubicBezTo>
                  <a:pt x="808" y="8284"/>
                  <a:pt x="840" y="8134"/>
                  <a:pt x="878" y="7977"/>
                </a:cubicBezTo>
                <a:cubicBezTo>
                  <a:pt x="909" y="7867"/>
                  <a:pt x="940" y="7756"/>
                  <a:pt x="979" y="7654"/>
                </a:cubicBezTo>
                <a:lnTo>
                  <a:pt x="1087" y="7333"/>
                </a:lnTo>
                <a:lnTo>
                  <a:pt x="1080" y="7331"/>
                </a:lnTo>
                <a:cubicBezTo>
                  <a:pt x="1103" y="7252"/>
                  <a:pt x="1096" y="7205"/>
                  <a:pt x="1096" y="7134"/>
                </a:cubicBezTo>
                <a:cubicBezTo>
                  <a:pt x="1096" y="7064"/>
                  <a:pt x="1103" y="6961"/>
                  <a:pt x="1181" y="6764"/>
                </a:cubicBezTo>
                <a:cubicBezTo>
                  <a:pt x="1197" y="6733"/>
                  <a:pt x="1212" y="6693"/>
                  <a:pt x="1243" y="6654"/>
                </a:cubicBezTo>
                <a:lnTo>
                  <a:pt x="1245" y="6648"/>
                </a:lnTo>
                <a:lnTo>
                  <a:pt x="1328" y="6418"/>
                </a:lnTo>
                <a:cubicBezTo>
                  <a:pt x="1414" y="6276"/>
                  <a:pt x="1491" y="6142"/>
                  <a:pt x="1585" y="6008"/>
                </a:cubicBezTo>
                <a:cubicBezTo>
                  <a:pt x="1662" y="5859"/>
                  <a:pt x="1732" y="5709"/>
                  <a:pt x="1817" y="5567"/>
                </a:cubicBezTo>
                <a:cubicBezTo>
                  <a:pt x="1856" y="5504"/>
                  <a:pt x="1903" y="5426"/>
                  <a:pt x="1942" y="5355"/>
                </a:cubicBezTo>
                <a:cubicBezTo>
                  <a:pt x="1965" y="5292"/>
                  <a:pt x="2004" y="5221"/>
                  <a:pt x="2066" y="5126"/>
                </a:cubicBezTo>
                <a:cubicBezTo>
                  <a:pt x="2128" y="5032"/>
                  <a:pt x="2221" y="4914"/>
                  <a:pt x="2337" y="4748"/>
                </a:cubicBezTo>
                <a:cubicBezTo>
                  <a:pt x="2733" y="4166"/>
                  <a:pt x="3176" y="3638"/>
                  <a:pt x="3680" y="3150"/>
                </a:cubicBezTo>
                <a:cubicBezTo>
                  <a:pt x="3804" y="3040"/>
                  <a:pt x="3905" y="2929"/>
                  <a:pt x="4037" y="2819"/>
                </a:cubicBezTo>
                <a:cubicBezTo>
                  <a:pt x="4231" y="2630"/>
                  <a:pt x="4542" y="2347"/>
                  <a:pt x="4891" y="2142"/>
                </a:cubicBezTo>
                <a:cubicBezTo>
                  <a:pt x="4992" y="2063"/>
                  <a:pt x="5062" y="1977"/>
                  <a:pt x="5186" y="1906"/>
                </a:cubicBezTo>
                <a:cubicBezTo>
                  <a:pt x="5295" y="1866"/>
                  <a:pt x="5419" y="1788"/>
                  <a:pt x="5574" y="1701"/>
                </a:cubicBezTo>
                <a:cubicBezTo>
                  <a:pt x="5652" y="1662"/>
                  <a:pt x="5737" y="1614"/>
                  <a:pt x="5822" y="1567"/>
                </a:cubicBezTo>
                <a:cubicBezTo>
                  <a:pt x="5869" y="1543"/>
                  <a:pt x="5908" y="1520"/>
                  <a:pt x="5954" y="1496"/>
                </a:cubicBezTo>
                <a:cubicBezTo>
                  <a:pt x="6001" y="1473"/>
                  <a:pt x="6047" y="1457"/>
                  <a:pt x="6102" y="1441"/>
                </a:cubicBezTo>
                <a:cubicBezTo>
                  <a:pt x="6257" y="1362"/>
                  <a:pt x="6428" y="1284"/>
                  <a:pt x="6591" y="1221"/>
                </a:cubicBezTo>
                <a:cubicBezTo>
                  <a:pt x="7010" y="1024"/>
                  <a:pt x="7468" y="843"/>
                  <a:pt x="7941" y="693"/>
                </a:cubicBezTo>
                <a:cubicBezTo>
                  <a:pt x="8065" y="677"/>
                  <a:pt x="8174" y="661"/>
                  <a:pt x="8298" y="646"/>
                </a:cubicBezTo>
                <a:cubicBezTo>
                  <a:pt x="8376" y="614"/>
                  <a:pt x="8461" y="583"/>
                  <a:pt x="8554" y="551"/>
                </a:cubicBezTo>
                <a:cubicBezTo>
                  <a:pt x="8647" y="520"/>
                  <a:pt x="8748" y="488"/>
                  <a:pt x="8849" y="472"/>
                </a:cubicBezTo>
                <a:cubicBezTo>
                  <a:pt x="9059" y="433"/>
                  <a:pt x="9276" y="394"/>
                  <a:pt x="9470" y="386"/>
                </a:cubicBezTo>
                <a:cubicBezTo>
                  <a:pt x="9769" y="358"/>
                  <a:pt x="10068" y="343"/>
                  <a:pt x="10367" y="340"/>
                </a:cubicBezTo>
                <a:lnTo>
                  <a:pt x="11087" y="364"/>
                </a:lnTo>
                <a:close/>
                <a:moveTo>
                  <a:pt x="11442" y="0"/>
                </a:moveTo>
                <a:cubicBezTo>
                  <a:pt x="11558" y="8"/>
                  <a:pt x="11690" y="16"/>
                  <a:pt x="11806" y="24"/>
                </a:cubicBezTo>
                <a:cubicBezTo>
                  <a:pt x="11938" y="31"/>
                  <a:pt x="12063" y="47"/>
                  <a:pt x="12179" y="63"/>
                </a:cubicBezTo>
                <a:cubicBezTo>
                  <a:pt x="12303" y="71"/>
                  <a:pt x="12373" y="94"/>
                  <a:pt x="12427" y="126"/>
                </a:cubicBezTo>
                <a:cubicBezTo>
                  <a:pt x="12482" y="157"/>
                  <a:pt x="12520" y="189"/>
                  <a:pt x="12590" y="205"/>
                </a:cubicBezTo>
                <a:cubicBezTo>
                  <a:pt x="12699" y="205"/>
                  <a:pt x="12652" y="142"/>
                  <a:pt x="12792" y="165"/>
                </a:cubicBezTo>
                <a:cubicBezTo>
                  <a:pt x="12893" y="181"/>
                  <a:pt x="12994" y="213"/>
                  <a:pt x="13095" y="236"/>
                </a:cubicBezTo>
                <a:cubicBezTo>
                  <a:pt x="13157" y="252"/>
                  <a:pt x="13219" y="276"/>
                  <a:pt x="13281" y="291"/>
                </a:cubicBezTo>
                <a:cubicBezTo>
                  <a:pt x="13281" y="291"/>
                  <a:pt x="13281" y="299"/>
                  <a:pt x="13273" y="299"/>
                </a:cubicBezTo>
                <a:cubicBezTo>
                  <a:pt x="13281" y="323"/>
                  <a:pt x="13273" y="339"/>
                  <a:pt x="13266" y="354"/>
                </a:cubicBezTo>
                <a:cubicBezTo>
                  <a:pt x="13157" y="346"/>
                  <a:pt x="13056" y="339"/>
                  <a:pt x="12947" y="331"/>
                </a:cubicBezTo>
                <a:cubicBezTo>
                  <a:pt x="12909" y="323"/>
                  <a:pt x="12877" y="315"/>
                  <a:pt x="12839" y="299"/>
                </a:cubicBezTo>
                <a:cubicBezTo>
                  <a:pt x="12800" y="291"/>
                  <a:pt x="12769" y="283"/>
                  <a:pt x="12730" y="276"/>
                </a:cubicBezTo>
                <a:cubicBezTo>
                  <a:pt x="12660" y="260"/>
                  <a:pt x="12590" y="244"/>
                  <a:pt x="12520" y="228"/>
                </a:cubicBezTo>
                <a:cubicBezTo>
                  <a:pt x="12451" y="213"/>
                  <a:pt x="12381" y="197"/>
                  <a:pt x="12311" y="181"/>
                </a:cubicBezTo>
                <a:cubicBezTo>
                  <a:pt x="12241" y="173"/>
                  <a:pt x="12171" y="157"/>
                  <a:pt x="12094" y="150"/>
                </a:cubicBezTo>
                <a:lnTo>
                  <a:pt x="11853" y="150"/>
                </a:lnTo>
                <a:cubicBezTo>
                  <a:pt x="11783" y="150"/>
                  <a:pt x="11713" y="150"/>
                  <a:pt x="11659" y="150"/>
                </a:cubicBezTo>
                <a:cubicBezTo>
                  <a:pt x="11543" y="150"/>
                  <a:pt x="11449" y="150"/>
                  <a:pt x="11356" y="150"/>
                </a:cubicBezTo>
                <a:lnTo>
                  <a:pt x="11342" y="145"/>
                </a:lnTo>
                <a:lnTo>
                  <a:pt x="11209" y="213"/>
                </a:lnTo>
                <a:cubicBezTo>
                  <a:pt x="11139" y="236"/>
                  <a:pt x="11341" y="252"/>
                  <a:pt x="11255" y="291"/>
                </a:cubicBezTo>
                <a:cubicBezTo>
                  <a:pt x="11418" y="323"/>
                  <a:pt x="11581" y="354"/>
                  <a:pt x="11721" y="386"/>
                </a:cubicBezTo>
                <a:lnTo>
                  <a:pt x="11514" y="390"/>
                </a:lnTo>
                <a:lnTo>
                  <a:pt x="11517" y="390"/>
                </a:lnTo>
                <a:cubicBezTo>
                  <a:pt x="11601" y="396"/>
                  <a:pt x="11678" y="398"/>
                  <a:pt x="11737" y="386"/>
                </a:cubicBezTo>
                <a:cubicBezTo>
                  <a:pt x="11799" y="394"/>
                  <a:pt x="11861" y="402"/>
                  <a:pt x="11923" y="409"/>
                </a:cubicBezTo>
                <a:cubicBezTo>
                  <a:pt x="12094" y="449"/>
                  <a:pt x="12202" y="465"/>
                  <a:pt x="12280" y="480"/>
                </a:cubicBezTo>
                <a:cubicBezTo>
                  <a:pt x="12357" y="496"/>
                  <a:pt x="12404" y="496"/>
                  <a:pt x="12451" y="504"/>
                </a:cubicBezTo>
                <a:cubicBezTo>
                  <a:pt x="12544" y="528"/>
                  <a:pt x="12645" y="551"/>
                  <a:pt x="12738" y="567"/>
                </a:cubicBezTo>
                <a:cubicBezTo>
                  <a:pt x="12839" y="583"/>
                  <a:pt x="12932" y="614"/>
                  <a:pt x="13033" y="630"/>
                </a:cubicBezTo>
                <a:cubicBezTo>
                  <a:pt x="13126" y="654"/>
                  <a:pt x="13227" y="677"/>
                  <a:pt x="13320" y="701"/>
                </a:cubicBezTo>
                <a:lnTo>
                  <a:pt x="13607" y="787"/>
                </a:lnTo>
                <a:lnTo>
                  <a:pt x="13747" y="827"/>
                </a:lnTo>
                <a:lnTo>
                  <a:pt x="13886" y="874"/>
                </a:lnTo>
                <a:lnTo>
                  <a:pt x="13888" y="876"/>
                </a:lnTo>
                <a:lnTo>
                  <a:pt x="13988" y="893"/>
                </a:lnTo>
                <a:cubicBezTo>
                  <a:pt x="14075" y="914"/>
                  <a:pt x="14178" y="948"/>
                  <a:pt x="14231" y="985"/>
                </a:cubicBezTo>
                <a:lnTo>
                  <a:pt x="14265" y="1037"/>
                </a:lnTo>
                <a:lnTo>
                  <a:pt x="14275" y="1039"/>
                </a:lnTo>
                <a:cubicBezTo>
                  <a:pt x="14344" y="1071"/>
                  <a:pt x="14422" y="1102"/>
                  <a:pt x="14492" y="1126"/>
                </a:cubicBezTo>
                <a:cubicBezTo>
                  <a:pt x="14554" y="1150"/>
                  <a:pt x="14616" y="1173"/>
                  <a:pt x="14678" y="1205"/>
                </a:cubicBezTo>
                <a:cubicBezTo>
                  <a:pt x="14740" y="1236"/>
                  <a:pt x="14802" y="1260"/>
                  <a:pt x="14864" y="1291"/>
                </a:cubicBezTo>
                <a:cubicBezTo>
                  <a:pt x="14895" y="1315"/>
                  <a:pt x="14942" y="1339"/>
                  <a:pt x="15004" y="1370"/>
                </a:cubicBezTo>
                <a:cubicBezTo>
                  <a:pt x="15035" y="1386"/>
                  <a:pt x="15066" y="1402"/>
                  <a:pt x="15097" y="1417"/>
                </a:cubicBezTo>
                <a:cubicBezTo>
                  <a:pt x="15128" y="1433"/>
                  <a:pt x="15167" y="1449"/>
                  <a:pt x="15198" y="1473"/>
                </a:cubicBezTo>
                <a:cubicBezTo>
                  <a:pt x="15338" y="1543"/>
                  <a:pt x="15478" y="1614"/>
                  <a:pt x="15540" y="1669"/>
                </a:cubicBezTo>
                <a:cubicBezTo>
                  <a:pt x="15679" y="1764"/>
                  <a:pt x="15827" y="1851"/>
                  <a:pt x="15974" y="1953"/>
                </a:cubicBezTo>
                <a:cubicBezTo>
                  <a:pt x="16044" y="2000"/>
                  <a:pt x="16122" y="2055"/>
                  <a:pt x="16199" y="2110"/>
                </a:cubicBezTo>
                <a:lnTo>
                  <a:pt x="16206" y="2115"/>
                </a:lnTo>
                <a:lnTo>
                  <a:pt x="16321" y="2186"/>
                </a:lnTo>
                <a:cubicBezTo>
                  <a:pt x="18964" y="3997"/>
                  <a:pt x="20701" y="7065"/>
                  <a:pt x="20701" y="10544"/>
                </a:cubicBezTo>
                <a:lnTo>
                  <a:pt x="20698" y="10610"/>
                </a:lnTo>
                <a:lnTo>
                  <a:pt x="20786" y="10623"/>
                </a:lnTo>
                <a:cubicBezTo>
                  <a:pt x="20817" y="10646"/>
                  <a:pt x="20841" y="10662"/>
                  <a:pt x="20872" y="10686"/>
                </a:cubicBezTo>
                <a:cubicBezTo>
                  <a:pt x="20879" y="10772"/>
                  <a:pt x="20895" y="10796"/>
                  <a:pt x="20911" y="10898"/>
                </a:cubicBezTo>
                <a:cubicBezTo>
                  <a:pt x="20957" y="10993"/>
                  <a:pt x="21011" y="11072"/>
                  <a:pt x="21058" y="11150"/>
                </a:cubicBezTo>
                <a:lnTo>
                  <a:pt x="21120" y="11156"/>
                </a:lnTo>
                <a:lnTo>
                  <a:pt x="21120" y="11095"/>
                </a:lnTo>
                <a:lnTo>
                  <a:pt x="21183" y="10917"/>
                </a:lnTo>
                <a:lnTo>
                  <a:pt x="21182" y="10883"/>
                </a:lnTo>
                <a:cubicBezTo>
                  <a:pt x="21205" y="10646"/>
                  <a:pt x="21221" y="10654"/>
                  <a:pt x="21244" y="10670"/>
                </a:cubicBezTo>
                <a:cubicBezTo>
                  <a:pt x="21275" y="10662"/>
                  <a:pt x="21306" y="10662"/>
                  <a:pt x="21330" y="10670"/>
                </a:cubicBezTo>
                <a:cubicBezTo>
                  <a:pt x="21376" y="10639"/>
                  <a:pt x="21415" y="10599"/>
                  <a:pt x="21462" y="10583"/>
                </a:cubicBezTo>
                <a:cubicBezTo>
                  <a:pt x="21469" y="10702"/>
                  <a:pt x="21469" y="10804"/>
                  <a:pt x="21477" y="10930"/>
                </a:cubicBezTo>
                <a:cubicBezTo>
                  <a:pt x="21462" y="10985"/>
                  <a:pt x="21454" y="11040"/>
                  <a:pt x="21438" y="11095"/>
                </a:cubicBezTo>
                <a:cubicBezTo>
                  <a:pt x="21423" y="11150"/>
                  <a:pt x="21407" y="11206"/>
                  <a:pt x="21392" y="11253"/>
                </a:cubicBezTo>
                <a:cubicBezTo>
                  <a:pt x="21384" y="11339"/>
                  <a:pt x="21376" y="11426"/>
                  <a:pt x="21368" y="11513"/>
                </a:cubicBezTo>
                <a:lnTo>
                  <a:pt x="21361" y="11647"/>
                </a:lnTo>
                <a:cubicBezTo>
                  <a:pt x="21353" y="11694"/>
                  <a:pt x="21353" y="11733"/>
                  <a:pt x="21345" y="11780"/>
                </a:cubicBezTo>
                <a:lnTo>
                  <a:pt x="21312" y="11803"/>
                </a:lnTo>
                <a:lnTo>
                  <a:pt x="21314" y="11812"/>
                </a:lnTo>
                <a:lnTo>
                  <a:pt x="21346" y="11790"/>
                </a:lnTo>
                <a:lnTo>
                  <a:pt x="21361" y="11662"/>
                </a:lnTo>
                <a:lnTo>
                  <a:pt x="21368" y="11528"/>
                </a:lnTo>
                <a:cubicBezTo>
                  <a:pt x="21376" y="11442"/>
                  <a:pt x="21384" y="11355"/>
                  <a:pt x="21392" y="11269"/>
                </a:cubicBezTo>
                <a:cubicBezTo>
                  <a:pt x="21407" y="11221"/>
                  <a:pt x="21423" y="11166"/>
                  <a:pt x="21438" y="11111"/>
                </a:cubicBezTo>
                <a:cubicBezTo>
                  <a:pt x="21454" y="11056"/>
                  <a:pt x="21469" y="11001"/>
                  <a:pt x="21477" y="10946"/>
                </a:cubicBezTo>
                <a:cubicBezTo>
                  <a:pt x="21500" y="10961"/>
                  <a:pt x="21516" y="10977"/>
                  <a:pt x="21539" y="10993"/>
                </a:cubicBezTo>
                <a:cubicBezTo>
                  <a:pt x="21539" y="11032"/>
                  <a:pt x="21539" y="11072"/>
                  <a:pt x="21531" y="11111"/>
                </a:cubicBezTo>
                <a:cubicBezTo>
                  <a:pt x="21524" y="11150"/>
                  <a:pt x="21524" y="11190"/>
                  <a:pt x="21516" y="11229"/>
                </a:cubicBezTo>
                <a:cubicBezTo>
                  <a:pt x="21508" y="11308"/>
                  <a:pt x="21500" y="11379"/>
                  <a:pt x="21508" y="11450"/>
                </a:cubicBezTo>
                <a:cubicBezTo>
                  <a:pt x="21500" y="11528"/>
                  <a:pt x="21500" y="11615"/>
                  <a:pt x="21493" y="11710"/>
                </a:cubicBezTo>
                <a:cubicBezTo>
                  <a:pt x="21477" y="11796"/>
                  <a:pt x="21469" y="11891"/>
                  <a:pt x="21454" y="11985"/>
                </a:cubicBezTo>
                <a:cubicBezTo>
                  <a:pt x="21438" y="12080"/>
                  <a:pt x="21431" y="12174"/>
                  <a:pt x="21407" y="12276"/>
                </a:cubicBezTo>
                <a:cubicBezTo>
                  <a:pt x="21392" y="12371"/>
                  <a:pt x="21368" y="12465"/>
                  <a:pt x="21353" y="12560"/>
                </a:cubicBezTo>
                <a:cubicBezTo>
                  <a:pt x="21299" y="12773"/>
                  <a:pt x="21314" y="12843"/>
                  <a:pt x="21252" y="13158"/>
                </a:cubicBezTo>
                <a:cubicBezTo>
                  <a:pt x="21221" y="13174"/>
                  <a:pt x="21190" y="13190"/>
                  <a:pt x="21159" y="13214"/>
                </a:cubicBezTo>
                <a:cubicBezTo>
                  <a:pt x="21128" y="13324"/>
                  <a:pt x="21081" y="13450"/>
                  <a:pt x="21042" y="13560"/>
                </a:cubicBezTo>
                <a:cubicBezTo>
                  <a:pt x="20988" y="13741"/>
                  <a:pt x="21027" y="13765"/>
                  <a:pt x="21011" y="13891"/>
                </a:cubicBezTo>
                <a:cubicBezTo>
                  <a:pt x="21004" y="13907"/>
                  <a:pt x="20996" y="13930"/>
                  <a:pt x="20996" y="13938"/>
                </a:cubicBezTo>
                <a:cubicBezTo>
                  <a:pt x="20949" y="14064"/>
                  <a:pt x="20903" y="14190"/>
                  <a:pt x="20864" y="14300"/>
                </a:cubicBezTo>
                <a:cubicBezTo>
                  <a:pt x="20848" y="14316"/>
                  <a:pt x="20841" y="14324"/>
                  <a:pt x="20825" y="14332"/>
                </a:cubicBezTo>
                <a:cubicBezTo>
                  <a:pt x="20771" y="14458"/>
                  <a:pt x="20716" y="14592"/>
                  <a:pt x="20662" y="14718"/>
                </a:cubicBezTo>
                <a:cubicBezTo>
                  <a:pt x="20724" y="14592"/>
                  <a:pt x="20779" y="14458"/>
                  <a:pt x="20833" y="14332"/>
                </a:cubicBezTo>
                <a:cubicBezTo>
                  <a:pt x="20848" y="14316"/>
                  <a:pt x="20856" y="14316"/>
                  <a:pt x="20872" y="14300"/>
                </a:cubicBezTo>
                <a:cubicBezTo>
                  <a:pt x="20810" y="14639"/>
                  <a:pt x="20709" y="14851"/>
                  <a:pt x="20623" y="15017"/>
                </a:cubicBezTo>
                <a:cubicBezTo>
                  <a:pt x="20577" y="15048"/>
                  <a:pt x="20530" y="15072"/>
                  <a:pt x="20491" y="15088"/>
                </a:cubicBezTo>
                <a:lnTo>
                  <a:pt x="20464" y="15143"/>
                </a:lnTo>
                <a:lnTo>
                  <a:pt x="20468" y="15151"/>
                </a:lnTo>
                <a:cubicBezTo>
                  <a:pt x="20476" y="15135"/>
                  <a:pt x="20484" y="15111"/>
                  <a:pt x="20499" y="15088"/>
                </a:cubicBezTo>
                <a:cubicBezTo>
                  <a:pt x="20538" y="15072"/>
                  <a:pt x="20585" y="15048"/>
                  <a:pt x="20631" y="15017"/>
                </a:cubicBezTo>
                <a:cubicBezTo>
                  <a:pt x="20639" y="15103"/>
                  <a:pt x="20577" y="15214"/>
                  <a:pt x="20538" y="15285"/>
                </a:cubicBezTo>
                <a:cubicBezTo>
                  <a:pt x="20484" y="15395"/>
                  <a:pt x="20422" y="15497"/>
                  <a:pt x="20367" y="15600"/>
                </a:cubicBezTo>
                <a:cubicBezTo>
                  <a:pt x="20336" y="15655"/>
                  <a:pt x="20313" y="15702"/>
                  <a:pt x="20282" y="15757"/>
                </a:cubicBezTo>
                <a:cubicBezTo>
                  <a:pt x="20251" y="15812"/>
                  <a:pt x="20220" y="15859"/>
                  <a:pt x="20189" y="15915"/>
                </a:cubicBezTo>
                <a:cubicBezTo>
                  <a:pt x="20165" y="15946"/>
                  <a:pt x="20150" y="15985"/>
                  <a:pt x="20119" y="16033"/>
                </a:cubicBezTo>
                <a:cubicBezTo>
                  <a:pt x="20088" y="16111"/>
                  <a:pt x="20057" y="16182"/>
                  <a:pt x="20018" y="16261"/>
                </a:cubicBezTo>
                <a:lnTo>
                  <a:pt x="19909" y="16482"/>
                </a:lnTo>
                <a:cubicBezTo>
                  <a:pt x="19855" y="16560"/>
                  <a:pt x="19801" y="16647"/>
                  <a:pt x="19739" y="16718"/>
                </a:cubicBezTo>
                <a:cubicBezTo>
                  <a:pt x="19684" y="16789"/>
                  <a:pt x="19622" y="16867"/>
                  <a:pt x="19568" y="16938"/>
                </a:cubicBezTo>
                <a:lnTo>
                  <a:pt x="19575" y="16923"/>
                </a:lnTo>
                <a:lnTo>
                  <a:pt x="19382" y="17190"/>
                </a:lnTo>
                <a:cubicBezTo>
                  <a:pt x="19335" y="17143"/>
                  <a:pt x="19079" y="17513"/>
                  <a:pt x="18962" y="17655"/>
                </a:cubicBezTo>
                <a:lnTo>
                  <a:pt x="18880" y="17784"/>
                </a:lnTo>
                <a:lnTo>
                  <a:pt x="18962" y="17663"/>
                </a:lnTo>
                <a:cubicBezTo>
                  <a:pt x="19079" y="17529"/>
                  <a:pt x="19335" y="17159"/>
                  <a:pt x="19382" y="17198"/>
                </a:cubicBezTo>
                <a:cubicBezTo>
                  <a:pt x="19358" y="17363"/>
                  <a:pt x="19133" y="17576"/>
                  <a:pt x="19063" y="17686"/>
                </a:cubicBezTo>
                <a:cubicBezTo>
                  <a:pt x="19001" y="17761"/>
                  <a:pt x="18949" y="17816"/>
                  <a:pt x="18899" y="17861"/>
                </a:cubicBezTo>
                <a:lnTo>
                  <a:pt x="18768" y="17959"/>
                </a:lnTo>
                <a:lnTo>
                  <a:pt x="18761" y="17970"/>
                </a:lnTo>
                <a:lnTo>
                  <a:pt x="18678" y="18034"/>
                </a:lnTo>
                <a:lnTo>
                  <a:pt x="18675" y="18056"/>
                </a:lnTo>
                <a:cubicBezTo>
                  <a:pt x="18559" y="18182"/>
                  <a:pt x="18442" y="18316"/>
                  <a:pt x="18310" y="18434"/>
                </a:cubicBezTo>
                <a:cubicBezTo>
                  <a:pt x="18186" y="18560"/>
                  <a:pt x="18062" y="18686"/>
                  <a:pt x="17922" y="18797"/>
                </a:cubicBezTo>
                <a:lnTo>
                  <a:pt x="17904" y="18810"/>
                </a:lnTo>
                <a:lnTo>
                  <a:pt x="17775" y="18978"/>
                </a:lnTo>
                <a:cubicBezTo>
                  <a:pt x="17682" y="19064"/>
                  <a:pt x="17573" y="19135"/>
                  <a:pt x="17464" y="19214"/>
                </a:cubicBezTo>
                <a:lnTo>
                  <a:pt x="17174" y="19435"/>
                </a:lnTo>
                <a:lnTo>
                  <a:pt x="17173" y="19436"/>
                </a:lnTo>
                <a:lnTo>
                  <a:pt x="17464" y="19222"/>
                </a:lnTo>
                <a:cubicBezTo>
                  <a:pt x="17565" y="19143"/>
                  <a:pt x="17674" y="19064"/>
                  <a:pt x="17775" y="18986"/>
                </a:cubicBezTo>
                <a:cubicBezTo>
                  <a:pt x="17713" y="19096"/>
                  <a:pt x="17627" y="19167"/>
                  <a:pt x="17519" y="19245"/>
                </a:cubicBezTo>
                <a:cubicBezTo>
                  <a:pt x="17430" y="19328"/>
                  <a:pt x="17366" y="19362"/>
                  <a:pt x="17310" y="19383"/>
                </a:cubicBezTo>
                <a:lnTo>
                  <a:pt x="17166" y="19445"/>
                </a:lnTo>
                <a:lnTo>
                  <a:pt x="17162" y="19450"/>
                </a:lnTo>
                <a:cubicBezTo>
                  <a:pt x="17107" y="19490"/>
                  <a:pt x="17061" y="19521"/>
                  <a:pt x="17007" y="19553"/>
                </a:cubicBezTo>
                <a:lnTo>
                  <a:pt x="16948" y="19580"/>
                </a:lnTo>
                <a:lnTo>
                  <a:pt x="16801" y="19701"/>
                </a:lnTo>
                <a:cubicBezTo>
                  <a:pt x="16747" y="19744"/>
                  <a:pt x="16700" y="19777"/>
                  <a:pt x="16657" y="19805"/>
                </a:cubicBezTo>
                <a:cubicBezTo>
                  <a:pt x="16580" y="19868"/>
                  <a:pt x="16518" y="19907"/>
                  <a:pt x="16440" y="19946"/>
                </a:cubicBezTo>
                <a:cubicBezTo>
                  <a:pt x="16455" y="19923"/>
                  <a:pt x="16417" y="19938"/>
                  <a:pt x="16370" y="19954"/>
                </a:cubicBezTo>
                <a:lnTo>
                  <a:pt x="16292" y="19989"/>
                </a:lnTo>
                <a:lnTo>
                  <a:pt x="16280" y="19999"/>
                </a:lnTo>
                <a:lnTo>
                  <a:pt x="16378" y="19962"/>
                </a:lnTo>
                <a:cubicBezTo>
                  <a:pt x="16424" y="19946"/>
                  <a:pt x="16455" y="19931"/>
                  <a:pt x="16448" y="19954"/>
                </a:cubicBezTo>
                <a:cubicBezTo>
                  <a:pt x="16393" y="20033"/>
                  <a:pt x="16285" y="20104"/>
                  <a:pt x="16168" y="20167"/>
                </a:cubicBezTo>
                <a:cubicBezTo>
                  <a:pt x="16106" y="20198"/>
                  <a:pt x="16052" y="20230"/>
                  <a:pt x="15990" y="20261"/>
                </a:cubicBezTo>
                <a:cubicBezTo>
                  <a:pt x="15928" y="20293"/>
                  <a:pt x="15866" y="20316"/>
                  <a:pt x="15811" y="20348"/>
                </a:cubicBezTo>
                <a:lnTo>
                  <a:pt x="15685" y="20367"/>
                </a:lnTo>
                <a:lnTo>
                  <a:pt x="15664" y="20379"/>
                </a:lnTo>
                <a:cubicBezTo>
                  <a:pt x="15470" y="20474"/>
                  <a:pt x="15276" y="20553"/>
                  <a:pt x="15074" y="20639"/>
                </a:cubicBezTo>
                <a:lnTo>
                  <a:pt x="15044" y="20646"/>
                </a:lnTo>
                <a:lnTo>
                  <a:pt x="14864" y="20765"/>
                </a:lnTo>
                <a:cubicBezTo>
                  <a:pt x="14911" y="20773"/>
                  <a:pt x="14934" y="20781"/>
                  <a:pt x="14965" y="20797"/>
                </a:cubicBezTo>
                <a:cubicBezTo>
                  <a:pt x="14826" y="20923"/>
                  <a:pt x="14639" y="20946"/>
                  <a:pt x="14593" y="20962"/>
                </a:cubicBezTo>
                <a:cubicBezTo>
                  <a:pt x="14600" y="20931"/>
                  <a:pt x="14616" y="20891"/>
                  <a:pt x="14624" y="20852"/>
                </a:cubicBezTo>
                <a:cubicBezTo>
                  <a:pt x="14585" y="20868"/>
                  <a:pt x="14546" y="20883"/>
                  <a:pt x="14500" y="20899"/>
                </a:cubicBezTo>
                <a:cubicBezTo>
                  <a:pt x="14461" y="20915"/>
                  <a:pt x="14422" y="20923"/>
                  <a:pt x="14383" y="20939"/>
                </a:cubicBezTo>
                <a:cubicBezTo>
                  <a:pt x="14306" y="20962"/>
                  <a:pt x="14220" y="20986"/>
                  <a:pt x="14143" y="21017"/>
                </a:cubicBezTo>
                <a:lnTo>
                  <a:pt x="14110" y="20978"/>
                </a:lnTo>
                <a:lnTo>
                  <a:pt x="13995" y="21002"/>
                </a:lnTo>
                <a:cubicBezTo>
                  <a:pt x="13949" y="21009"/>
                  <a:pt x="13902" y="21025"/>
                  <a:pt x="13855" y="21033"/>
                </a:cubicBezTo>
                <a:cubicBezTo>
                  <a:pt x="13762" y="21057"/>
                  <a:pt x="13661" y="21088"/>
                  <a:pt x="13568" y="21104"/>
                </a:cubicBezTo>
                <a:lnTo>
                  <a:pt x="13559" y="21108"/>
                </a:lnTo>
                <a:lnTo>
                  <a:pt x="13832" y="21041"/>
                </a:lnTo>
                <a:cubicBezTo>
                  <a:pt x="13879" y="21025"/>
                  <a:pt x="13925" y="21017"/>
                  <a:pt x="13972" y="21009"/>
                </a:cubicBezTo>
                <a:cubicBezTo>
                  <a:pt x="14018" y="21002"/>
                  <a:pt x="14057" y="20986"/>
                  <a:pt x="14088" y="20986"/>
                </a:cubicBezTo>
                <a:cubicBezTo>
                  <a:pt x="14096" y="21002"/>
                  <a:pt x="14112" y="21017"/>
                  <a:pt x="14135" y="21025"/>
                </a:cubicBezTo>
                <a:cubicBezTo>
                  <a:pt x="14220" y="21002"/>
                  <a:pt x="14298" y="20978"/>
                  <a:pt x="14375" y="20946"/>
                </a:cubicBezTo>
                <a:cubicBezTo>
                  <a:pt x="14414" y="20931"/>
                  <a:pt x="14453" y="20923"/>
                  <a:pt x="14492" y="20907"/>
                </a:cubicBezTo>
                <a:cubicBezTo>
                  <a:pt x="14531" y="20891"/>
                  <a:pt x="14569" y="20876"/>
                  <a:pt x="14616" y="20860"/>
                </a:cubicBezTo>
                <a:cubicBezTo>
                  <a:pt x="14608" y="20891"/>
                  <a:pt x="14593" y="20931"/>
                  <a:pt x="14585" y="20970"/>
                </a:cubicBezTo>
                <a:cubicBezTo>
                  <a:pt x="14476" y="21025"/>
                  <a:pt x="14368" y="21072"/>
                  <a:pt x="14259" y="21128"/>
                </a:cubicBezTo>
                <a:lnTo>
                  <a:pt x="14243" y="21123"/>
                </a:lnTo>
                <a:lnTo>
                  <a:pt x="14018" y="21214"/>
                </a:lnTo>
                <a:cubicBezTo>
                  <a:pt x="13949" y="21238"/>
                  <a:pt x="13886" y="21254"/>
                  <a:pt x="13832" y="21269"/>
                </a:cubicBezTo>
                <a:cubicBezTo>
                  <a:pt x="13716" y="21301"/>
                  <a:pt x="13630" y="21317"/>
                  <a:pt x="13553" y="21340"/>
                </a:cubicBezTo>
                <a:cubicBezTo>
                  <a:pt x="13557" y="21320"/>
                  <a:pt x="13508" y="21320"/>
                  <a:pt x="13437" y="21330"/>
                </a:cubicBezTo>
                <a:lnTo>
                  <a:pt x="13196" y="21378"/>
                </a:lnTo>
                <a:lnTo>
                  <a:pt x="13188" y="21395"/>
                </a:lnTo>
                <a:cubicBezTo>
                  <a:pt x="12986" y="21443"/>
                  <a:pt x="12761" y="21482"/>
                  <a:pt x="12544" y="21521"/>
                </a:cubicBezTo>
                <a:cubicBezTo>
                  <a:pt x="12474" y="21513"/>
                  <a:pt x="12482" y="21498"/>
                  <a:pt x="12396" y="21482"/>
                </a:cubicBezTo>
                <a:cubicBezTo>
                  <a:pt x="12357" y="21482"/>
                  <a:pt x="12319" y="21482"/>
                  <a:pt x="12272" y="21482"/>
                </a:cubicBezTo>
                <a:cubicBezTo>
                  <a:pt x="12210" y="21506"/>
                  <a:pt x="12132" y="21529"/>
                  <a:pt x="12055" y="21553"/>
                </a:cubicBezTo>
                <a:cubicBezTo>
                  <a:pt x="11985" y="21561"/>
                  <a:pt x="11923" y="21569"/>
                  <a:pt x="11861" y="21569"/>
                </a:cubicBezTo>
                <a:cubicBezTo>
                  <a:pt x="11799" y="21569"/>
                  <a:pt x="11737" y="21576"/>
                  <a:pt x="11667" y="21576"/>
                </a:cubicBezTo>
                <a:lnTo>
                  <a:pt x="11646" y="21567"/>
                </a:lnTo>
                <a:lnTo>
                  <a:pt x="11469" y="21599"/>
                </a:lnTo>
                <a:cubicBezTo>
                  <a:pt x="11405" y="21600"/>
                  <a:pt x="11341" y="21588"/>
                  <a:pt x="11255" y="21561"/>
                </a:cubicBezTo>
                <a:cubicBezTo>
                  <a:pt x="11255" y="21561"/>
                  <a:pt x="11263" y="21553"/>
                  <a:pt x="11263" y="21553"/>
                </a:cubicBezTo>
                <a:cubicBezTo>
                  <a:pt x="11279" y="21537"/>
                  <a:pt x="11286" y="21521"/>
                  <a:pt x="11302" y="21498"/>
                </a:cubicBezTo>
                <a:cubicBezTo>
                  <a:pt x="11240" y="21490"/>
                  <a:pt x="11178" y="21482"/>
                  <a:pt x="11123" y="21474"/>
                </a:cubicBezTo>
                <a:cubicBezTo>
                  <a:pt x="11147" y="21458"/>
                  <a:pt x="11185" y="21443"/>
                  <a:pt x="11209" y="21427"/>
                </a:cubicBezTo>
                <a:cubicBezTo>
                  <a:pt x="11294" y="21427"/>
                  <a:pt x="11380" y="21427"/>
                  <a:pt x="11465" y="21419"/>
                </a:cubicBezTo>
                <a:cubicBezTo>
                  <a:pt x="11550" y="21411"/>
                  <a:pt x="11628" y="21411"/>
                  <a:pt x="11713" y="21411"/>
                </a:cubicBezTo>
                <a:lnTo>
                  <a:pt x="12070" y="21419"/>
                </a:lnTo>
                <a:lnTo>
                  <a:pt x="12319" y="21395"/>
                </a:lnTo>
                <a:cubicBezTo>
                  <a:pt x="12482" y="21364"/>
                  <a:pt x="12637" y="21324"/>
                  <a:pt x="12784" y="21293"/>
                </a:cubicBezTo>
                <a:cubicBezTo>
                  <a:pt x="12916" y="21254"/>
                  <a:pt x="13009" y="21238"/>
                  <a:pt x="13095" y="21222"/>
                </a:cubicBezTo>
                <a:cubicBezTo>
                  <a:pt x="13180" y="21214"/>
                  <a:pt x="13258" y="21214"/>
                  <a:pt x="13328" y="21214"/>
                </a:cubicBezTo>
                <a:lnTo>
                  <a:pt x="13344" y="21207"/>
                </a:lnTo>
                <a:lnTo>
                  <a:pt x="13118" y="21214"/>
                </a:lnTo>
                <a:cubicBezTo>
                  <a:pt x="13033" y="21222"/>
                  <a:pt x="12932" y="21246"/>
                  <a:pt x="12808" y="21285"/>
                </a:cubicBezTo>
                <a:cubicBezTo>
                  <a:pt x="12660" y="21317"/>
                  <a:pt x="12505" y="21356"/>
                  <a:pt x="12342" y="21387"/>
                </a:cubicBezTo>
                <a:cubicBezTo>
                  <a:pt x="12264" y="21395"/>
                  <a:pt x="12187" y="21403"/>
                  <a:pt x="12094" y="21411"/>
                </a:cubicBezTo>
                <a:cubicBezTo>
                  <a:pt x="11985" y="21411"/>
                  <a:pt x="11861" y="21411"/>
                  <a:pt x="11737" y="21403"/>
                </a:cubicBezTo>
                <a:cubicBezTo>
                  <a:pt x="11659" y="21403"/>
                  <a:pt x="11574" y="21411"/>
                  <a:pt x="11488" y="21411"/>
                </a:cubicBezTo>
                <a:cubicBezTo>
                  <a:pt x="11403" y="21419"/>
                  <a:pt x="11317" y="21419"/>
                  <a:pt x="11232" y="21419"/>
                </a:cubicBezTo>
                <a:cubicBezTo>
                  <a:pt x="11224" y="21403"/>
                  <a:pt x="11232" y="21395"/>
                  <a:pt x="11240" y="21387"/>
                </a:cubicBezTo>
                <a:cubicBezTo>
                  <a:pt x="11255" y="21364"/>
                  <a:pt x="11279" y="21340"/>
                  <a:pt x="11294" y="21309"/>
                </a:cubicBezTo>
                <a:cubicBezTo>
                  <a:pt x="12055" y="21277"/>
                  <a:pt x="12916" y="21128"/>
                  <a:pt x="13685" y="20907"/>
                </a:cubicBezTo>
                <a:cubicBezTo>
                  <a:pt x="14251" y="20742"/>
                  <a:pt x="14787" y="20545"/>
                  <a:pt x="15307" y="20285"/>
                </a:cubicBezTo>
                <a:cubicBezTo>
                  <a:pt x="15431" y="20214"/>
                  <a:pt x="15578" y="20135"/>
                  <a:pt x="15734" y="20057"/>
                </a:cubicBezTo>
                <a:cubicBezTo>
                  <a:pt x="15811" y="20017"/>
                  <a:pt x="15897" y="19978"/>
                  <a:pt x="15974" y="19931"/>
                </a:cubicBezTo>
                <a:cubicBezTo>
                  <a:pt x="16052" y="19883"/>
                  <a:pt x="16137" y="19844"/>
                  <a:pt x="16223" y="19797"/>
                </a:cubicBezTo>
                <a:cubicBezTo>
                  <a:pt x="16386" y="19702"/>
                  <a:pt x="16541" y="19608"/>
                  <a:pt x="16688" y="19513"/>
                </a:cubicBezTo>
                <a:cubicBezTo>
                  <a:pt x="16836" y="19411"/>
                  <a:pt x="16960" y="19316"/>
                  <a:pt x="17061" y="19222"/>
                </a:cubicBezTo>
                <a:cubicBezTo>
                  <a:pt x="17294" y="19049"/>
                  <a:pt x="17527" y="18875"/>
                  <a:pt x="17759" y="18671"/>
                </a:cubicBezTo>
                <a:cubicBezTo>
                  <a:pt x="17821" y="18616"/>
                  <a:pt x="17891" y="18568"/>
                  <a:pt x="17953" y="18513"/>
                </a:cubicBezTo>
                <a:cubicBezTo>
                  <a:pt x="18016" y="18458"/>
                  <a:pt x="18078" y="18403"/>
                  <a:pt x="18140" y="18348"/>
                </a:cubicBezTo>
                <a:cubicBezTo>
                  <a:pt x="18241" y="18261"/>
                  <a:pt x="18326" y="18182"/>
                  <a:pt x="18419" y="18088"/>
                </a:cubicBezTo>
                <a:cubicBezTo>
                  <a:pt x="18458" y="18017"/>
                  <a:pt x="18504" y="17954"/>
                  <a:pt x="18536" y="17891"/>
                </a:cubicBezTo>
                <a:lnTo>
                  <a:pt x="18703" y="17736"/>
                </a:lnTo>
                <a:lnTo>
                  <a:pt x="18704" y="17726"/>
                </a:lnTo>
                <a:lnTo>
                  <a:pt x="18543" y="17875"/>
                </a:lnTo>
                <a:cubicBezTo>
                  <a:pt x="18512" y="17938"/>
                  <a:pt x="18466" y="18001"/>
                  <a:pt x="18427" y="18072"/>
                </a:cubicBezTo>
                <a:cubicBezTo>
                  <a:pt x="18334" y="18167"/>
                  <a:pt x="18248" y="18245"/>
                  <a:pt x="18147" y="18332"/>
                </a:cubicBezTo>
                <a:cubicBezTo>
                  <a:pt x="18085" y="18387"/>
                  <a:pt x="18023" y="18442"/>
                  <a:pt x="17961" y="18497"/>
                </a:cubicBezTo>
                <a:cubicBezTo>
                  <a:pt x="17899" y="18553"/>
                  <a:pt x="17837" y="18600"/>
                  <a:pt x="17767" y="18655"/>
                </a:cubicBezTo>
                <a:cubicBezTo>
                  <a:pt x="17534" y="18852"/>
                  <a:pt x="17309" y="19033"/>
                  <a:pt x="17069" y="19206"/>
                </a:cubicBezTo>
                <a:cubicBezTo>
                  <a:pt x="16968" y="19301"/>
                  <a:pt x="16836" y="19403"/>
                  <a:pt x="16696" y="19497"/>
                </a:cubicBezTo>
                <a:cubicBezTo>
                  <a:pt x="16549" y="19592"/>
                  <a:pt x="16393" y="19694"/>
                  <a:pt x="16230" y="19781"/>
                </a:cubicBezTo>
                <a:cubicBezTo>
                  <a:pt x="16145" y="19828"/>
                  <a:pt x="16067" y="19868"/>
                  <a:pt x="15982" y="19915"/>
                </a:cubicBezTo>
                <a:cubicBezTo>
                  <a:pt x="15904" y="19962"/>
                  <a:pt x="15819" y="20001"/>
                  <a:pt x="15741" y="20041"/>
                </a:cubicBezTo>
                <a:cubicBezTo>
                  <a:pt x="15586" y="20120"/>
                  <a:pt x="15439" y="20198"/>
                  <a:pt x="15315" y="20269"/>
                </a:cubicBezTo>
                <a:cubicBezTo>
                  <a:pt x="14795" y="20521"/>
                  <a:pt x="14259" y="20718"/>
                  <a:pt x="13692" y="20891"/>
                </a:cubicBezTo>
                <a:cubicBezTo>
                  <a:pt x="12924" y="21112"/>
                  <a:pt x="12063" y="21261"/>
                  <a:pt x="11302" y="21293"/>
                </a:cubicBezTo>
                <a:cubicBezTo>
                  <a:pt x="11240" y="21293"/>
                  <a:pt x="11170" y="21293"/>
                  <a:pt x="11123" y="21293"/>
                </a:cubicBezTo>
                <a:cubicBezTo>
                  <a:pt x="11116" y="21269"/>
                  <a:pt x="11100" y="21254"/>
                  <a:pt x="11100" y="21230"/>
                </a:cubicBezTo>
                <a:cubicBezTo>
                  <a:pt x="11069" y="21214"/>
                  <a:pt x="10991" y="21222"/>
                  <a:pt x="10914" y="21222"/>
                </a:cubicBezTo>
                <a:cubicBezTo>
                  <a:pt x="10844" y="21246"/>
                  <a:pt x="10751" y="21269"/>
                  <a:pt x="10743" y="21293"/>
                </a:cubicBezTo>
                <a:cubicBezTo>
                  <a:pt x="10549" y="21301"/>
                  <a:pt x="10394" y="21301"/>
                  <a:pt x="10246" y="21301"/>
                </a:cubicBezTo>
                <a:cubicBezTo>
                  <a:pt x="10107" y="21293"/>
                  <a:pt x="9990" y="21285"/>
                  <a:pt x="9882" y="21285"/>
                </a:cubicBezTo>
                <a:cubicBezTo>
                  <a:pt x="9819" y="21277"/>
                  <a:pt x="9765" y="21269"/>
                  <a:pt x="9703" y="21269"/>
                </a:cubicBezTo>
                <a:cubicBezTo>
                  <a:pt x="9641" y="21261"/>
                  <a:pt x="9579" y="21254"/>
                  <a:pt x="9525" y="21238"/>
                </a:cubicBezTo>
                <a:lnTo>
                  <a:pt x="9632" y="21121"/>
                </a:lnTo>
                <a:lnTo>
                  <a:pt x="9610" y="21128"/>
                </a:lnTo>
                <a:lnTo>
                  <a:pt x="9209" y="21052"/>
                </a:lnTo>
                <a:lnTo>
                  <a:pt x="9191" y="21057"/>
                </a:lnTo>
                <a:cubicBezTo>
                  <a:pt x="8888" y="21009"/>
                  <a:pt x="8640" y="20962"/>
                  <a:pt x="8422" y="20915"/>
                </a:cubicBezTo>
                <a:cubicBezTo>
                  <a:pt x="8314" y="20891"/>
                  <a:pt x="8213" y="20868"/>
                  <a:pt x="8120" y="20852"/>
                </a:cubicBezTo>
                <a:cubicBezTo>
                  <a:pt x="8027" y="20828"/>
                  <a:pt x="7941" y="20813"/>
                  <a:pt x="7856" y="20805"/>
                </a:cubicBezTo>
                <a:cubicBezTo>
                  <a:pt x="7755" y="20757"/>
                  <a:pt x="7646" y="20710"/>
                  <a:pt x="7538" y="20655"/>
                </a:cubicBezTo>
                <a:cubicBezTo>
                  <a:pt x="7429" y="20616"/>
                  <a:pt x="7313" y="20568"/>
                  <a:pt x="7142" y="20505"/>
                </a:cubicBezTo>
                <a:cubicBezTo>
                  <a:pt x="7002" y="20450"/>
                  <a:pt x="6862" y="20395"/>
                  <a:pt x="6730" y="20340"/>
                </a:cubicBezTo>
                <a:cubicBezTo>
                  <a:pt x="6769" y="20301"/>
                  <a:pt x="6785" y="20293"/>
                  <a:pt x="6800" y="20285"/>
                </a:cubicBezTo>
                <a:cubicBezTo>
                  <a:pt x="6901" y="20309"/>
                  <a:pt x="6994" y="20324"/>
                  <a:pt x="7087" y="20340"/>
                </a:cubicBezTo>
                <a:cubicBezTo>
                  <a:pt x="7134" y="20379"/>
                  <a:pt x="7173" y="20411"/>
                  <a:pt x="7212" y="20450"/>
                </a:cubicBezTo>
                <a:cubicBezTo>
                  <a:pt x="7320" y="20474"/>
                  <a:pt x="7437" y="20521"/>
                  <a:pt x="7639" y="20576"/>
                </a:cubicBezTo>
                <a:cubicBezTo>
                  <a:pt x="7949" y="20694"/>
                  <a:pt x="8205" y="20750"/>
                  <a:pt x="8485" y="20797"/>
                </a:cubicBezTo>
                <a:cubicBezTo>
                  <a:pt x="8554" y="20813"/>
                  <a:pt x="8624" y="20820"/>
                  <a:pt x="8694" y="20836"/>
                </a:cubicBezTo>
                <a:cubicBezTo>
                  <a:pt x="8764" y="20844"/>
                  <a:pt x="8842" y="20860"/>
                  <a:pt x="8919" y="20876"/>
                </a:cubicBezTo>
                <a:cubicBezTo>
                  <a:pt x="8997" y="20891"/>
                  <a:pt x="9082" y="20907"/>
                  <a:pt x="9168" y="20931"/>
                </a:cubicBezTo>
                <a:lnTo>
                  <a:pt x="9441" y="20991"/>
                </a:lnTo>
                <a:lnTo>
                  <a:pt x="9462" y="20986"/>
                </a:lnTo>
                <a:cubicBezTo>
                  <a:pt x="9548" y="21002"/>
                  <a:pt x="9625" y="21009"/>
                  <a:pt x="9719" y="21025"/>
                </a:cubicBezTo>
                <a:cubicBezTo>
                  <a:pt x="9726" y="21017"/>
                  <a:pt x="9726" y="21017"/>
                  <a:pt x="9726" y="21009"/>
                </a:cubicBezTo>
                <a:cubicBezTo>
                  <a:pt x="9851" y="21017"/>
                  <a:pt x="9982" y="21017"/>
                  <a:pt x="10099" y="21025"/>
                </a:cubicBezTo>
                <a:cubicBezTo>
                  <a:pt x="10122" y="21025"/>
                  <a:pt x="10153" y="21033"/>
                  <a:pt x="10161" y="21033"/>
                </a:cubicBezTo>
                <a:cubicBezTo>
                  <a:pt x="10363" y="21041"/>
                  <a:pt x="10549" y="21033"/>
                  <a:pt x="10735" y="21033"/>
                </a:cubicBezTo>
                <a:cubicBezTo>
                  <a:pt x="10883" y="21041"/>
                  <a:pt x="11022" y="21041"/>
                  <a:pt x="11154" y="21049"/>
                </a:cubicBezTo>
                <a:cubicBezTo>
                  <a:pt x="11325" y="21041"/>
                  <a:pt x="11496" y="21017"/>
                  <a:pt x="11651" y="21009"/>
                </a:cubicBezTo>
                <a:cubicBezTo>
                  <a:pt x="11674" y="21009"/>
                  <a:pt x="11705" y="21009"/>
                  <a:pt x="11713" y="21009"/>
                </a:cubicBezTo>
                <a:cubicBezTo>
                  <a:pt x="11721" y="21033"/>
                  <a:pt x="11737" y="21049"/>
                  <a:pt x="11737" y="21072"/>
                </a:cubicBezTo>
                <a:cubicBezTo>
                  <a:pt x="11969" y="21057"/>
                  <a:pt x="12109" y="21033"/>
                  <a:pt x="12225" y="21009"/>
                </a:cubicBezTo>
                <a:cubicBezTo>
                  <a:pt x="12342" y="20994"/>
                  <a:pt x="12427" y="20970"/>
                  <a:pt x="12551" y="20931"/>
                </a:cubicBezTo>
                <a:cubicBezTo>
                  <a:pt x="12614" y="20923"/>
                  <a:pt x="12676" y="20915"/>
                  <a:pt x="12738" y="20899"/>
                </a:cubicBezTo>
                <a:cubicBezTo>
                  <a:pt x="12777" y="20891"/>
                  <a:pt x="12815" y="20891"/>
                  <a:pt x="12854" y="20883"/>
                </a:cubicBezTo>
                <a:cubicBezTo>
                  <a:pt x="12947" y="20860"/>
                  <a:pt x="13025" y="20844"/>
                  <a:pt x="13110" y="20820"/>
                </a:cubicBezTo>
                <a:cubicBezTo>
                  <a:pt x="13180" y="20805"/>
                  <a:pt x="13250" y="20789"/>
                  <a:pt x="13320" y="20773"/>
                </a:cubicBezTo>
                <a:cubicBezTo>
                  <a:pt x="13390" y="20757"/>
                  <a:pt x="13460" y="20734"/>
                  <a:pt x="13529" y="20718"/>
                </a:cubicBezTo>
                <a:lnTo>
                  <a:pt x="13914" y="20651"/>
                </a:lnTo>
                <a:lnTo>
                  <a:pt x="13964" y="20631"/>
                </a:lnTo>
                <a:cubicBezTo>
                  <a:pt x="13832" y="20655"/>
                  <a:pt x="13692" y="20679"/>
                  <a:pt x="13560" y="20702"/>
                </a:cubicBezTo>
                <a:cubicBezTo>
                  <a:pt x="13491" y="20718"/>
                  <a:pt x="13421" y="20742"/>
                  <a:pt x="13351" y="20757"/>
                </a:cubicBezTo>
                <a:cubicBezTo>
                  <a:pt x="13281" y="20773"/>
                  <a:pt x="13211" y="20789"/>
                  <a:pt x="13141" y="20805"/>
                </a:cubicBezTo>
                <a:cubicBezTo>
                  <a:pt x="13048" y="20828"/>
                  <a:pt x="12978" y="20844"/>
                  <a:pt x="12885" y="20868"/>
                </a:cubicBezTo>
                <a:cubicBezTo>
                  <a:pt x="12846" y="20876"/>
                  <a:pt x="12808" y="20876"/>
                  <a:pt x="12769" y="20883"/>
                </a:cubicBezTo>
                <a:cubicBezTo>
                  <a:pt x="12707" y="20891"/>
                  <a:pt x="12645" y="20899"/>
                  <a:pt x="12583" y="20915"/>
                </a:cubicBezTo>
                <a:cubicBezTo>
                  <a:pt x="12365" y="20939"/>
                  <a:pt x="12210" y="20946"/>
                  <a:pt x="12078" y="20962"/>
                </a:cubicBezTo>
                <a:cubicBezTo>
                  <a:pt x="11954" y="20978"/>
                  <a:pt x="11853" y="20994"/>
                  <a:pt x="11737" y="20994"/>
                </a:cubicBezTo>
                <a:cubicBezTo>
                  <a:pt x="11721" y="20994"/>
                  <a:pt x="11698" y="20994"/>
                  <a:pt x="11674" y="20994"/>
                </a:cubicBezTo>
                <a:cubicBezTo>
                  <a:pt x="11519" y="21009"/>
                  <a:pt x="11348" y="21033"/>
                  <a:pt x="11178" y="21033"/>
                </a:cubicBezTo>
                <a:cubicBezTo>
                  <a:pt x="11046" y="21025"/>
                  <a:pt x="10906" y="21025"/>
                  <a:pt x="10759" y="21017"/>
                </a:cubicBezTo>
                <a:cubicBezTo>
                  <a:pt x="10572" y="21017"/>
                  <a:pt x="10386" y="21025"/>
                  <a:pt x="10184" y="21017"/>
                </a:cubicBezTo>
                <a:cubicBezTo>
                  <a:pt x="10169" y="21017"/>
                  <a:pt x="10145" y="21009"/>
                  <a:pt x="10122" y="21009"/>
                </a:cubicBezTo>
                <a:cubicBezTo>
                  <a:pt x="10037" y="20978"/>
                  <a:pt x="9975" y="20946"/>
                  <a:pt x="9882" y="20907"/>
                </a:cubicBezTo>
                <a:cubicBezTo>
                  <a:pt x="9843" y="20939"/>
                  <a:pt x="9788" y="20962"/>
                  <a:pt x="9750" y="20994"/>
                </a:cubicBezTo>
                <a:lnTo>
                  <a:pt x="9749" y="20994"/>
                </a:lnTo>
                <a:lnTo>
                  <a:pt x="9858" y="20923"/>
                </a:lnTo>
                <a:cubicBezTo>
                  <a:pt x="9951" y="20962"/>
                  <a:pt x="10021" y="20994"/>
                  <a:pt x="10099" y="21025"/>
                </a:cubicBezTo>
                <a:cubicBezTo>
                  <a:pt x="9975" y="21025"/>
                  <a:pt x="9843" y="21017"/>
                  <a:pt x="9726" y="21009"/>
                </a:cubicBezTo>
                <a:lnTo>
                  <a:pt x="9729" y="21007"/>
                </a:lnTo>
                <a:lnTo>
                  <a:pt x="9486" y="20970"/>
                </a:lnTo>
                <a:cubicBezTo>
                  <a:pt x="9385" y="20946"/>
                  <a:pt x="9292" y="20931"/>
                  <a:pt x="9199" y="20907"/>
                </a:cubicBezTo>
                <a:cubicBezTo>
                  <a:pt x="9113" y="20883"/>
                  <a:pt x="9028" y="20868"/>
                  <a:pt x="8950" y="20852"/>
                </a:cubicBezTo>
                <a:cubicBezTo>
                  <a:pt x="8873" y="20836"/>
                  <a:pt x="8795" y="20828"/>
                  <a:pt x="8725" y="20813"/>
                </a:cubicBezTo>
                <a:cubicBezTo>
                  <a:pt x="8655" y="20797"/>
                  <a:pt x="8585" y="20789"/>
                  <a:pt x="8516" y="20773"/>
                </a:cubicBezTo>
                <a:cubicBezTo>
                  <a:pt x="8236" y="20726"/>
                  <a:pt x="7980" y="20671"/>
                  <a:pt x="7670" y="20553"/>
                </a:cubicBezTo>
                <a:cubicBezTo>
                  <a:pt x="7468" y="20505"/>
                  <a:pt x="7351" y="20458"/>
                  <a:pt x="7243" y="20427"/>
                </a:cubicBezTo>
                <a:cubicBezTo>
                  <a:pt x="7196" y="20395"/>
                  <a:pt x="7157" y="20356"/>
                  <a:pt x="7119" y="20316"/>
                </a:cubicBezTo>
                <a:cubicBezTo>
                  <a:pt x="7025" y="20301"/>
                  <a:pt x="6932" y="20285"/>
                  <a:pt x="6831" y="20261"/>
                </a:cubicBezTo>
                <a:cubicBezTo>
                  <a:pt x="6684" y="20190"/>
                  <a:pt x="6552" y="20120"/>
                  <a:pt x="6404" y="20041"/>
                </a:cubicBezTo>
                <a:cubicBezTo>
                  <a:pt x="6358" y="20041"/>
                  <a:pt x="6327" y="20049"/>
                  <a:pt x="6280" y="20049"/>
                </a:cubicBezTo>
                <a:cubicBezTo>
                  <a:pt x="6125" y="19970"/>
                  <a:pt x="5985" y="19899"/>
                  <a:pt x="5838" y="19820"/>
                </a:cubicBezTo>
                <a:cubicBezTo>
                  <a:pt x="5815" y="19773"/>
                  <a:pt x="5784" y="19726"/>
                  <a:pt x="5760" y="19679"/>
                </a:cubicBezTo>
                <a:cubicBezTo>
                  <a:pt x="5760" y="19679"/>
                  <a:pt x="5768" y="19679"/>
                  <a:pt x="5776" y="19671"/>
                </a:cubicBezTo>
                <a:cubicBezTo>
                  <a:pt x="5861" y="19726"/>
                  <a:pt x="5954" y="19773"/>
                  <a:pt x="6047" y="19820"/>
                </a:cubicBezTo>
                <a:cubicBezTo>
                  <a:pt x="6141" y="19868"/>
                  <a:pt x="6226" y="19915"/>
                  <a:pt x="6319" y="19970"/>
                </a:cubicBezTo>
                <a:cubicBezTo>
                  <a:pt x="6350" y="19954"/>
                  <a:pt x="6373" y="19938"/>
                  <a:pt x="6397" y="19923"/>
                </a:cubicBezTo>
                <a:cubicBezTo>
                  <a:pt x="6249" y="19852"/>
                  <a:pt x="6156" y="19773"/>
                  <a:pt x="6078" y="19710"/>
                </a:cubicBezTo>
                <a:cubicBezTo>
                  <a:pt x="6001" y="19647"/>
                  <a:pt x="5923" y="19608"/>
                  <a:pt x="5815" y="19592"/>
                </a:cubicBezTo>
                <a:cubicBezTo>
                  <a:pt x="5597" y="19434"/>
                  <a:pt x="5527" y="19434"/>
                  <a:pt x="5450" y="19379"/>
                </a:cubicBezTo>
                <a:cubicBezTo>
                  <a:pt x="5341" y="19308"/>
                  <a:pt x="5240" y="19246"/>
                  <a:pt x="5139" y="19175"/>
                </a:cubicBezTo>
                <a:cubicBezTo>
                  <a:pt x="4891" y="19033"/>
                  <a:pt x="4961" y="19183"/>
                  <a:pt x="4650" y="18962"/>
                </a:cubicBezTo>
                <a:cubicBezTo>
                  <a:pt x="4588" y="18915"/>
                  <a:pt x="4534" y="18868"/>
                  <a:pt x="4464" y="18805"/>
                </a:cubicBezTo>
                <a:cubicBezTo>
                  <a:pt x="4480" y="18805"/>
                  <a:pt x="4495" y="18797"/>
                  <a:pt x="4503" y="18789"/>
                </a:cubicBezTo>
                <a:cubicBezTo>
                  <a:pt x="4573" y="18812"/>
                  <a:pt x="4627" y="18828"/>
                  <a:pt x="4689" y="18844"/>
                </a:cubicBezTo>
                <a:cubicBezTo>
                  <a:pt x="4557" y="18694"/>
                  <a:pt x="4534" y="18631"/>
                  <a:pt x="4301" y="18434"/>
                </a:cubicBezTo>
                <a:cubicBezTo>
                  <a:pt x="4223" y="18371"/>
                  <a:pt x="4154" y="18308"/>
                  <a:pt x="4084" y="18253"/>
                </a:cubicBezTo>
                <a:cubicBezTo>
                  <a:pt x="4014" y="18190"/>
                  <a:pt x="3944" y="18135"/>
                  <a:pt x="3882" y="18072"/>
                </a:cubicBezTo>
                <a:cubicBezTo>
                  <a:pt x="3835" y="18025"/>
                  <a:pt x="3711" y="17978"/>
                  <a:pt x="3626" y="17860"/>
                </a:cubicBezTo>
                <a:cubicBezTo>
                  <a:pt x="3494" y="17718"/>
                  <a:pt x="3385" y="17584"/>
                  <a:pt x="3253" y="17442"/>
                </a:cubicBezTo>
                <a:lnTo>
                  <a:pt x="3228" y="17361"/>
                </a:lnTo>
                <a:lnTo>
                  <a:pt x="3152" y="17285"/>
                </a:lnTo>
                <a:cubicBezTo>
                  <a:pt x="3067" y="17198"/>
                  <a:pt x="2982" y="17104"/>
                  <a:pt x="2896" y="17001"/>
                </a:cubicBezTo>
                <a:cubicBezTo>
                  <a:pt x="2881" y="16946"/>
                  <a:pt x="2764" y="16796"/>
                  <a:pt x="2865" y="16859"/>
                </a:cubicBezTo>
                <a:cubicBezTo>
                  <a:pt x="2826" y="16812"/>
                  <a:pt x="2795" y="16757"/>
                  <a:pt x="2764" y="16718"/>
                </a:cubicBezTo>
                <a:lnTo>
                  <a:pt x="2752" y="16699"/>
                </a:lnTo>
                <a:lnTo>
                  <a:pt x="2632" y="16615"/>
                </a:lnTo>
                <a:cubicBezTo>
                  <a:pt x="2539" y="16505"/>
                  <a:pt x="2462" y="16387"/>
                  <a:pt x="2400" y="16277"/>
                </a:cubicBezTo>
                <a:cubicBezTo>
                  <a:pt x="2337" y="16159"/>
                  <a:pt x="2291" y="16048"/>
                  <a:pt x="2268" y="15962"/>
                </a:cubicBezTo>
                <a:lnTo>
                  <a:pt x="2252" y="15962"/>
                </a:lnTo>
                <a:cubicBezTo>
                  <a:pt x="2190" y="15852"/>
                  <a:pt x="2128" y="15733"/>
                  <a:pt x="2074" y="15615"/>
                </a:cubicBezTo>
                <a:cubicBezTo>
                  <a:pt x="2019" y="15497"/>
                  <a:pt x="1957" y="15387"/>
                  <a:pt x="1903" y="15269"/>
                </a:cubicBezTo>
                <a:cubicBezTo>
                  <a:pt x="1841" y="15135"/>
                  <a:pt x="1779" y="15001"/>
                  <a:pt x="1724" y="14867"/>
                </a:cubicBezTo>
                <a:cubicBezTo>
                  <a:pt x="1670" y="14733"/>
                  <a:pt x="1616" y="14592"/>
                  <a:pt x="1561" y="14458"/>
                </a:cubicBezTo>
                <a:cubicBezTo>
                  <a:pt x="1623" y="14544"/>
                  <a:pt x="1678" y="14631"/>
                  <a:pt x="1724" y="14733"/>
                </a:cubicBezTo>
                <a:cubicBezTo>
                  <a:pt x="1771" y="14836"/>
                  <a:pt x="1817" y="14946"/>
                  <a:pt x="1887" y="15080"/>
                </a:cubicBezTo>
                <a:cubicBezTo>
                  <a:pt x="1918" y="15127"/>
                  <a:pt x="1926" y="15206"/>
                  <a:pt x="1942" y="15269"/>
                </a:cubicBezTo>
                <a:lnTo>
                  <a:pt x="1964" y="15302"/>
                </a:lnTo>
                <a:lnTo>
                  <a:pt x="1936" y="15156"/>
                </a:lnTo>
                <a:lnTo>
                  <a:pt x="1864" y="15024"/>
                </a:lnTo>
                <a:lnTo>
                  <a:pt x="1747" y="14756"/>
                </a:lnTo>
                <a:lnTo>
                  <a:pt x="1608" y="14521"/>
                </a:lnTo>
                <a:cubicBezTo>
                  <a:pt x="1554" y="14363"/>
                  <a:pt x="1491" y="14206"/>
                  <a:pt x="1437" y="14048"/>
                </a:cubicBezTo>
                <a:lnTo>
                  <a:pt x="1291" y="13564"/>
                </a:lnTo>
                <a:lnTo>
                  <a:pt x="1243" y="13423"/>
                </a:lnTo>
                <a:cubicBezTo>
                  <a:pt x="1161" y="13145"/>
                  <a:pt x="1092" y="12863"/>
                  <a:pt x="1034" y="12575"/>
                </a:cubicBezTo>
                <a:lnTo>
                  <a:pt x="941" y="11960"/>
                </a:lnTo>
                <a:lnTo>
                  <a:pt x="940" y="11977"/>
                </a:lnTo>
                <a:cubicBezTo>
                  <a:pt x="940" y="12017"/>
                  <a:pt x="940" y="12048"/>
                  <a:pt x="948" y="12103"/>
                </a:cubicBezTo>
                <a:cubicBezTo>
                  <a:pt x="964" y="12198"/>
                  <a:pt x="979" y="12292"/>
                  <a:pt x="987" y="12395"/>
                </a:cubicBezTo>
                <a:cubicBezTo>
                  <a:pt x="1003" y="12497"/>
                  <a:pt x="1018" y="12599"/>
                  <a:pt x="1034" y="12694"/>
                </a:cubicBezTo>
                <a:cubicBezTo>
                  <a:pt x="995" y="12623"/>
                  <a:pt x="979" y="12528"/>
                  <a:pt x="956" y="12434"/>
                </a:cubicBezTo>
                <a:cubicBezTo>
                  <a:pt x="940" y="12332"/>
                  <a:pt x="925" y="12221"/>
                  <a:pt x="902" y="12103"/>
                </a:cubicBezTo>
                <a:cubicBezTo>
                  <a:pt x="863" y="12103"/>
                  <a:pt x="855" y="12103"/>
                  <a:pt x="840" y="12103"/>
                </a:cubicBezTo>
                <a:cubicBezTo>
                  <a:pt x="832" y="12017"/>
                  <a:pt x="824" y="11938"/>
                  <a:pt x="801" y="11804"/>
                </a:cubicBezTo>
                <a:cubicBezTo>
                  <a:pt x="785" y="11741"/>
                  <a:pt x="762" y="11678"/>
                  <a:pt x="746" y="11615"/>
                </a:cubicBezTo>
                <a:cubicBezTo>
                  <a:pt x="731" y="11552"/>
                  <a:pt x="715" y="11489"/>
                  <a:pt x="700" y="11434"/>
                </a:cubicBezTo>
                <a:cubicBezTo>
                  <a:pt x="653" y="11379"/>
                  <a:pt x="614" y="11339"/>
                  <a:pt x="568" y="11292"/>
                </a:cubicBezTo>
                <a:cubicBezTo>
                  <a:pt x="552" y="11292"/>
                  <a:pt x="545" y="11292"/>
                  <a:pt x="529" y="11292"/>
                </a:cubicBezTo>
                <a:cubicBezTo>
                  <a:pt x="514" y="11245"/>
                  <a:pt x="498" y="11174"/>
                  <a:pt x="490" y="11095"/>
                </a:cubicBezTo>
                <a:cubicBezTo>
                  <a:pt x="482" y="11017"/>
                  <a:pt x="475" y="10930"/>
                  <a:pt x="475" y="10843"/>
                </a:cubicBezTo>
                <a:cubicBezTo>
                  <a:pt x="475" y="10678"/>
                  <a:pt x="482" y="10528"/>
                  <a:pt x="506" y="10489"/>
                </a:cubicBezTo>
                <a:cubicBezTo>
                  <a:pt x="514" y="10442"/>
                  <a:pt x="514" y="10402"/>
                  <a:pt x="521" y="10363"/>
                </a:cubicBezTo>
                <a:lnTo>
                  <a:pt x="548" y="10277"/>
                </a:lnTo>
                <a:lnTo>
                  <a:pt x="535" y="10079"/>
                </a:lnTo>
                <a:cubicBezTo>
                  <a:pt x="537" y="9981"/>
                  <a:pt x="545" y="9879"/>
                  <a:pt x="552" y="9788"/>
                </a:cubicBezTo>
                <a:lnTo>
                  <a:pt x="583" y="9729"/>
                </a:lnTo>
                <a:lnTo>
                  <a:pt x="583" y="9694"/>
                </a:lnTo>
                <a:cubicBezTo>
                  <a:pt x="568" y="9741"/>
                  <a:pt x="545" y="9772"/>
                  <a:pt x="521" y="9812"/>
                </a:cubicBezTo>
                <a:cubicBezTo>
                  <a:pt x="506" y="9780"/>
                  <a:pt x="482" y="9764"/>
                  <a:pt x="467" y="9733"/>
                </a:cubicBezTo>
                <a:cubicBezTo>
                  <a:pt x="436" y="9686"/>
                  <a:pt x="444" y="9261"/>
                  <a:pt x="366" y="9591"/>
                </a:cubicBezTo>
                <a:lnTo>
                  <a:pt x="348" y="9479"/>
                </a:lnTo>
                <a:lnTo>
                  <a:pt x="343" y="9489"/>
                </a:lnTo>
                <a:cubicBezTo>
                  <a:pt x="335" y="9591"/>
                  <a:pt x="320" y="9701"/>
                  <a:pt x="312" y="9804"/>
                </a:cubicBezTo>
                <a:cubicBezTo>
                  <a:pt x="304" y="9906"/>
                  <a:pt x="288" y="10016"/>
                  <a:pt x="288" y="10119"/>
                </a:cubicBezTo>
                <a:cubicBezTo>
                  <a:pt x="281" y="10198"/>
                  <a:pt x="273" y="10284"/>
                  <a:pt x="265" y="10363"/>
                </a:cubicBezTo>
                <a:lnTo>
                  <a:pt x="265" y="10867"/>
                </a:lnTo>
                <a:cubicBezTo>
                  <a:pt x="265" y="10954"/>
                  <a:pt x="265" y="11040"/>
                  <a:pt x="273" y="11127"/>
                </a:cubicBezTo>
                <a:cubicBezTo>
                  <a:pt x="281" y="11213"/>
                  <a:pt x="288" y="11300"/>
                  <a:pt x="288" y="11387"/>
                </a:cubicBezTo>
                <a:cubicBezTo>
                  <a:pt x="257" y="11395"/>
                  <a:pt x="265" y="11686"/>
                  <a:pt x="219" y="11631"/>
                </a:cubicBezTo>
                <a:cubicBezTo>
                  <a:pt x="211" y="11631"/>
                  <a:pt x="211" y="11631"/>
                  <a:pt x="203" y="11631"/>
                </a:cubicBezTo>
                <a:cubicBezTo>
                  <a:pt x="157" y="11458"/>
                  <a:pt x="157" y="11308"/>
                  <a:pt x="157" y="11158"/>
                </a:cubicBezTo>
                <a:cubicBezTo>
                  <a:pt x="157" y="11009"/>
                  <a:pt x="180" y="10859"/>
                  <a:pt x="157" y="10670"/>
                </a:cubicBezTo>
                <a:cubicBezTo>
                  <a:pt x="164" y="10536"/>
                  <a:pt x="180" y="10418"/>
                  <a:pt x="195" y="10292"/>
                </a:cubicBezTo>
                <a:lnTo>
                  <a:pt x="265" y="10363"/>
                </a:lnTo>
                <a:lnTo>
                  <a:pt x="203" y="10284"/>
                </a:lnTo>
                <a:cubicBezTo>
                  <a:pt x="188" y="10205"/>
                  <a:pt x="188" y="10119"/>
                  <a:pt x="188" y="10001"/>
                </a:cubicBezTo>
                <a:cubicBezTo>
                  <a:pt x="188" y="9883"/>
                  <a:pt x="195" y="9741"/>
                  <a:pt x="203" y="9568"/>
                </a:cubicBezTo>
                <a:cubicBezTo>
                  <a:pt x="203" y="9528"/>
                  <a:pt x="211" y="9489"/>
                  <a:pt x="211" y="9450"/>
                </a:cubicBezTo>
                <a:cubicBezTo>
                  <a:pt x="219" y="9387"/>
                  <a:pt x="226" y="9316"/>
                  <a:pt x="234" y="9253"/>
                </a:cubicBezTo>
                <a:cubicBezTo>
                  <a:pt x="265" y="9142"/>
                  <a:pt x="296" y="9009"/>
                  <a:pt x="327" y="8898"/>
                </a:cubicBezTo>
                <a:lnTo>
                  <a:pt x="374" y="8663"/>
                </a:lnTo>
                <a:lnTo>
                  <a:pt x="358" y="8607"/>
                </a:lnTo>
                <a:cubicBezTo>
                  <a:pt x="343" y="8709"/>
                  <a:pt x="320" y="8804"/>
                  <a:pt x="304" y="8922"/>
                </a:cubicBezTo>
                <a:cubicBezTo>
                  <a:pt x="273" y="9032"/>
                  <a:pt x="242" y="9166"/>
                  <a:pt x="211" y="9276"/>
                </a:cubicBezTo>
                <a:cubicBezTo>
                  <a:pt x="203" y="9339"/>
                  <a:pt x="195" y="9410"/>
                  <a:pt x="188" y="9473"/>
                </a:cubicBezTo>
                <a:cubicBezTo>
                  <a:pt x="188" y="9513"/>
                  <a:pt x="180" y="9552"/>
                  <a:pt x="180" y="9591"/>
                </a:cubicBezTo>
                <a:cubicBezTo>
                  <a:pt x="180" y="9764"/>
                  <a:pt x="172" y="9906"/>
                  <a:pt x="164" y="10024"/>
                </a:cubicBezTo>
                <a:cubicBezTo>
                  <a:pt x="164" y="10142"/>
                  <a:pt x="172" y="10229"/>
                  <a:pt x="180" y="10308"/>
                </a:cubicBezTo>
                <a:cubicBezTo>
                  <a:pt x="164" y="10442"/>
                  <a:pt x="149" y="10560"/>
                  <a:pt x="141" y="10686"/>
                </a:cubicBezTo>
                <a:cubicBezTo>
                  <a:pt x="164" y="10875"/>
                  <a:pt x="141" y="11024"/>
                  <a:pt x="141" y="11174"/>
                </a:cubicBezTo>
                <a:cubicBezTo>
                  <a:pt x="141" y="11324"/>
                  <a:pt x="141" y="11473"/>
                  <a:pt x="188" y="11647"/>
                </a:cubicBezTo>
                <a:cubicBezTo>
                  <a:pt x="188" y="11647"/>
                  <a:pt x="195" y="11647"/>
                  <a:pt x="203" y="11647"/>
                </a:cubicBezTo>
                <a:cubicBezTo>
                  <a:pt x="234" y="11796"/>
                  <a:pt x="265" y="11938"/>
                  <a:pt x="304" y="12095"/>
                </a:cubicBezTo>
                <a:cubicBezTo>
                  <a:pt x="312" y="12198"/>
                  <a:pt x="335" y="12292"/>
                  <a:pt x="358" y="12465"/>
                </a:cubicBezTo>
                <a:cubicBezTo>
                  <a:pt x="397" y="12599"/>
                  <a:pt x="436" y="12725"/>
                  <a:pt x="475" y="12843"/>
                </a:cubicBezTo>
                <a:cubicBezTo>
                  <a:pt x="492" y="13068"/>
                  <a:pt x="610" y="13425"/>
                  <a:pt x="658" y="13656"/>
                </a:cubicBezTo>
                <a:lnTo>
                  <a:pt x="674" y="13812"/>
                </a:lnTo>
                <a:lnTo>
                  <a:pt x="708" y="13812"/>
                </a:lnTo>
                <a:cubicBezTo>
                  <a:pt x="793" y="14033"/>
                  <a:pt x="847" y="14151"/>
                  <a:pt x="878" y="14229"/>
                </a:cubicBezTo>
                <a:cubicBezTo>
                  <a:pt x="917" y="14308"/>
                  <a:pt x="933" y="14363"/>
                  <a:pt x="940" y="14442"/>
                </a:cubicBezTo>
                <a:cubicBezTo>
                  <a:pt x="909" y="14434"/>
                  <a:pt x="871" y="14355"/>
                  <a:pt x="824" y="14261"/>
                </a:cubicBezTo>
                <a:cubicBezTo>
                  <a:pt x="777" y="14166"/>
                  <a:pt x="739" y="14056"/>
                  <a:pt x="700" y="13977"/>
                </a:cubicBezTo>
                <a:cubicBezTo>
                  <a:pt x="661" y="13875"/>
                  <a:pt x="731" y="14159"/>
                  <a:pt x="692" y="14056"/>
                </a:cubicBezTo>
                <a:lnTo>
                  <a:pt x="625" y="13844"/>
                </a:lnTo>
                <a:lnTo>
                  <a:pt x="576" y="13851"/>
                </a:lnTo>
                <a:cubicBezTo>
                  <a:pt x="552" y="13788"/>
                  <a:pt x="537" y="13725"/>
                  <a:pt x="521" y="13670"/>
                </a:cubicBezTo>
                <a:cubicBezTo>
                  <a:pt x="436" y="13584"/>
                  <a:pt x="374" y="13403"/>
                  <a:pt x="335" y="13237"/>
                </a:cubicBezTo>
                <a:cubicBezTo>
                  <a:pt x="296" y="13072"/>
                  <a:pt x="265" y="12914"/>
                  <a:pt x="219" y="12851"/>
                </a:cubicBezTo>
                <a:cubicBezTo>
                  <a:pt x="180" y="12710"/>
                  <a:pt x="180" y="12560"/>
                  <a:pt x="211" y="12528"/>
                </a:cubicBezTo>
                <a:cubicBezTo>
                  <a:pt x="195" y="12402"/>
                  <a:pt x="172" y="12276"/>
                  <a:pt x="157" y="12150"/>
                </a:cubicBezTo>
                <a:cubicBezTo>
                  <a:pt x="141" y="12024"/>
                  <a:pt x="133" y="11899"/>
                  <a:pt x="118" y="11773"/>
                </a:cubicBezTo>
                <a:cubicBezTo>
                  <a:pt x="87" y="11678"/>
                  <a:pt x="56" y="11599"/>
                  <a:pt x="32" y="11497"/>
                </a:cubicBezTo>
                <a:cubicBezTo>
                  <a:pt x="-14" y="10961"/>
                  <a:pt x="-22" y="10339"/>
                  <a:pt x="87" y="10032"/>
                </a:cubicBezTo>
                <a:cubicBezTo>
                  <a:pt x="94" y="9898"/>
                  <a:pt x="102" y="9733"/>
                  <a:pt x="141" y="9654"/>
                </a:cubicBezTo>
                <a:cubicBezTo>
                  <a:pt x="125" y="9583"/>
                  <a:pt x="110" y="9520"/>
                  <a:pt x="94" y="9450"/>
                </a:cubicBezTo>
                <a:cubicBezTo>
                  <a:pt x="110" y="9316"/>
                  <a:pt x="94" y="9009"/>
                  <a:pt x="188" y="8883"/>
                </a:cubicBezTo>
                <a:cubicBezTo>
                  <a:pt x="195" y="8827"/>
                  <a:pt x="203" y="8788"/>
                  <a:pt x="211" y="8749"/>
                </a:cubicBezTo>
                <a:cubicBezTo>
                  <a:pt x="226" y="8552"/>
                  <a:pt x="242" y="8418"/>
                  <a:pt x="273" y="8292"/>
                </a:cubicBezTo>
                <a:cubicBezTo>
                  <a:pt x="327" y="8182"/>
                  <a:pt x="397" y="8001"/>
                  <a:pt x="436" y="7961"/>
                </a:cubicBezTo>
                <a:cubicBezTo>
                  <a:pt x="475" y="8048"/>
                  <a:pt x="382" y="8268"/>
                  <a:pt x="397" y="8410"/>
                </a:cubicBezTo>
                <a:lnTo>
                  <a:pt x="436" y="8333"/>
                </a:lnTo>
                <a:lnTo>
                  <a:pt x="459" y="8149"/>
                </a:lnTo>
                <a:cubicBezTo>
                  <a:pt x="475" y="8066"/>
                  <a:pt x="486" y="7989"/>
                  <a:pt x="467" y="7945"/>
                </a:cubicBezTo>
                <a:cubicBezTo>
                  <a:pt x="490" y="7851"/>
                  <a:pt x="514" y="7780"/>
                  <a:pt x="537" y="7686"/>
                </a:cubicBezTo>
                <a:cubicBezTo>
                  <a:pt x="576" y="7560"/>
                  <a:pt x="607" y="7426"/>
                  <a:pt x="645" y="7292"/>
                </a:cubicBezTo>
                <a:cubicBezTo>
                  <a:pt x="684" y="7158"/>
                  <a:pt x="731" y="7024"/>
                  <a:pt x="777" y="6890"/>
                </a:cubicBezTo>
                <a:lnTo>
                  <a:pt x="787" y="6879"/>
                </a:lnTo>
                <a:lnTo>
                  <a:pt x="847" y="6560"/>
                </a:lnTo>
                <a:cubicBezTo>
                  <a:pt x="878" y="6497"/>
                  <a:pt x="909" y="6410"/>
                  <a:pt x="933" y="6331"/>
                </a:cubicBezTo>
                <a:cubicBezTo>
                  <a:pt x="964" y="6252"/>
                  <a:pt x="1003" y="6189"/>
                  <a:pt x="1034" y="6142"/>
                </a:cubicBezTo>
                <a:cubicBezTo>
                  <a:pt x="1103" y="6008"/>
                  <a:pt x="1158" y="5874"/>
                  <a:pt x="1235" y="5748"/>
                </a:cubicBezTo>
                <a:cubicBezTo>
                  <a:pt x="1290" y="5622"/>
                  <a:pt x="1344" y="5520"/>
                  <a:pt x="1398" y="5394"/>
                </a:cubicBezTo>
                <a:cubicBezTo>
                  <a:pt x="1406" y="5284"/>
                  <a:pt x="1561" y="5079"/>
                  <a:pt x="1631" y="4937"/>
                </a:cubicBezTo>
                <a:cubicBezTo>
                  <a:pt x="1670" y="4890"/>
                  <a:pt x="1717" y="4843"/>
                  <a:pt x="1802" y="4740"/>
                </a:cubicBezTo>
                <a:cubicBezTo>
                  <a:pt x="1856" y="4622"/>
                  <a:pt x="1903" y="4536"/>
                  <a:pt x="1942" y="4465"/>
                </a:cubicBezTo>
                <a:cubicBezTo>
                  <a:pt x="1980" y="4394"/>
                  <a:pt x="2019" y="4347"/>
                  <a:pt x="2058" y="4292"/>
                </a:cubicBezTo>
                <a:cubicBezTo>
                  <a:pt x="2105" y="4244"/>
                  <a:pt x="2174" y="4166"/>
                  <a:pt x="2182" y="4229"/>
                </a:cubicBezTo>
                <a:cubicBezTo>
                  <a:pt x="2190" y="4221"/>
                  <a:pt x="2206" y="4197"/>
                  <a:pt x="2213" y="4181"/>
                </a:cubicBezTo>
                <a:cubicBezTo>
                  <a:pt x="2252" y="4095"/>
                  <a:pt x="2291" y="4016"/>
                  <a:pt x="2337" y="3929"/>
                </a:cubicBezTo>
                <a:cubicBezTo>
                  <a:pt x="2415" y="3843"/>
                  <a:pt x="2508" y="3693"/>
                  <a:pt x="2578" y="3646"/>
                </a:cubicBezTo>
                <a:cubicBezTo>
                  <a:pt x="2526" y="3746"/>
                  <a:pt x="2582" y="3727"/>
                  <a:pt x="2585" y="3764"/>
                </a:cubicBezTo>
                <a:lnTo>
                  <a:pt x="2567" y="3814"/>
                </a:lnTo>
                <a:lnTo>
                  <a:pt x="2819" y="3551"/>
                </a:lnTo>
                <a:cubicBezTo>
                  <a:pt x="2842" y="3504"/>
                  <a:pt x="2889" y="3449"/>
                  <a:pt x="2943" y="3386"/>
                </a:cubicBezTo>
                <a:cubicBezTo>
                  <a:pt x="2997" y="3331"/>
                  <a:pt x="3059" y="3276"/>
                  <a:pt x="3106" y="3229"/>
                </a:cubicBezTo>
                <a:lnTo>
                  <a:pt x="3120" y="3244"/>
                </a:lnTo>
                <a:lnTo>
                  <a:pt x="3114" y="3236"/>
                </a:lnTo>
                <a:cubicBezTo>
                  <a:pt x="3183" y="3166"/>
                  <a:pt x="3246" y="3095"/>
                  <a:pt x="3315" y="3032"/>
                </a:cubicBezTo>
                <a:cubicBezTo>
                  <a:pt x="3378" y="2969"/>
                  <a:pt x="3447" y="2906"/>
                  <a:pt x="3517" y="2843"/>
                </a:cubicBezTo>
                <a:cubicBezTo>
                  <a:pt x="3603" y="2756"/>
                  <a:pt x="3657" y="2685"/>
                  <a:pt x="3735" y="2606"/>
                </a:cubicBezTo>
                <a:cubicBezTo>
                  <a:pt x="3835" y="2528"/>
                  <a:pt x="3944" y="2449"/>
                  <a:pt x="4037" y="2378"/>
                </a:cubicBezTo>
                <a:cubicBezTo>
                  <a:pt x="4146" y="2292"/>
                  <a:pt x="4255" y="2213"/>
                  <a:pt x="4363" y="2134"/>
                </a:cubicBezTo>
                <a:lnTo>
                  <a:pt x="4558" y="1996"/>
                </a:lnTo>
                <a:lnTo>
                  <a:pt x="4689" y="1874"/>
                </a:lnTo>
                <a:cubicBezTo>
                  <a:pt x="4767" y="1827"/>
                  <a:pt x="4844" y="1780"/>
                  <a:pt x="4922" y="1732"/>
                </a:cubicBezTo>
                <a:cubicBezTo>
                  <a:pt x="5000" y="1685"/>
                  <a:pt x="5085" y="1646"/>
                  <a:pt x="5170" y="1599"/>
                </a:cubicBezTo>
                <a:lnTo>
                  <a:pt x="5203" y="1581"/>
                </a:lnTo>
                <a:lnTo>
                  <a:pt x="5288" y="1497"/>
                </a:lnTo>
                <a:cubicBezTo>
                  <a:pt x="5335" y="1461"/>
                  <a:pt x="5388" y="1425"/>
                  <a:pt x="5427" y="1394"/>
                </a:cubicBezTo>
                <a:cubicBezTo>
                  <a:pt x="5489" y="1347"/>
                  <a:pt x="5535" y="1327"/>
                  <a:pt x="5579" y="1315"/>
                </a:cubicBezTo>
                <a:lnTo>
                  <a:pt x="5687" y="1290"/>
                </a:lnTo>
                <a:lnTo>
                  <a:pt x="5706" y="1276"/>
                </a:lnTo>
                <a:cubicBezTo>
                  <a:pt x="6373" y="906"/>
                  <a:pt x="7087" y="614"/>
                  <a:pt x="7817" y="409"/>
                </a:cubicBezTo>
                <a:lnTo>
                  <a:pt x="7895" y="392"/>
                </a:lnTo>
                <a:lnTo>
                  <a:pt x="8112" y="315"/>
                </a:lnTo>
                <a:cubicBezTo>
                  <a:pt x="8162" y="299"/>
                  <a:pt x="8215" y="289"/>
                  <a:pt x="8261" y="284"/>
                </a:cubicBezTo>
                <a:lnTo>
                  <a:pt x="8339" y="284"/>
                </a:lnTo>
                <a:lnTo>
                  <a:pt x="8368" y="276"/>
                </a:lnTo>
                <a:cubicBezTo>
                  <a:pt x="8942" y="142"/>
                  <a:pt x="9532" y="63"/>
                  <a:pt x="10138" y="39"/>
                </a:cubicBezTo>
                <a:cubicBezTo>
                  <a:pt x="10289" y="43"/>
                  <a:pt x="10462" y="39"/>
                  <a:pt x="10640" y="37"/>
                </a:cubicBezTo>
                <a:cubicBezTo>
                  <a:pt x="10819" y="35"/>
                  <a:pt x="11003" y="35"/>
                  <a:pt x="11178" y="47"/>
                </a:cubicBezTo>
                <a:lnTo>
                  <a:pt x="11188" y="55"/>
                </a:lnTo>
                <a:lnTo>
                  <a:pt x="11449" y="24"/>
                </a:lnTo>
                <a:cubicBezTo>
                  <a:pt x="11535" y="39"/>
                  <a:pt x="11612" y="47"/>
                  <a:pt x="11690" y="63"/>
                </a:cubicBezTo>
                <a:cubicBezTo>
                  <a:pt x="11768" y="79"/>
                  <a:pt x="11845" y="87"/>
                  <a:pt x="11931" y="110"/>
                </a:cubicBezTo>
                <a:lnTo>
                  <a:pt x="12055" y="139"/>
                </a:lnTo>
                <a:lnTo>
                  <a:pt x="11923" y="102"/>
                </a:lnTo>
                <a:cubicBezTo>
                  <a:pt x="11845" y="87"/>
                  <a:pt x="11760" y="71"/>
                  <a:pt x="11682" y="55"/>
                </a:cubicBezTo>
                <a:cubicBezTo>
                  <a:pt x="11605" y="39"/>
                  <a:pt x="11527" y="31"/>
                  <a:pt x="11442" y="16"/>
                </a:cubicBezTo>
                <a:cubicBezTo>
                  <a:pt x="11442" y="16"/>
                  <a:pt x="11442" y="8"/>
                  <a:pt x="11442" y="0"/>
                </a:cubicBezTo>
                <a:close/>
              </a:path>
            </a:pathLst>
          </a:custGeom>
          <a:gradFill>
            <a:gsLst>
              <a:gs pos="0">
                <a:srgbClr val="FDF5F4"/>
              </a:gs>
              <a:gs pos="100000">
                <a:srgbClr val="DF2E28">
                  <a:alpha val="71000"/>
                </a:srgbClr>
              </a:gs>
            </a:gsLst>
            <a:path path="circle">
              <a:fillToRect l="119636" t="37721" r="-19636" b="62278"/>
            </a:path>
          </a:gradFill>
          <a:ln w="12700">
            <a:miter lim="400000"/>
          </a:ln>
        </p:spPr>
        <p:txBody>
          <a:bodyPr lIns="45719" rIns="45719" anchor="ctr"/>
          <a:lstStyle/>
          <a:p>
            <a:pPr defTabSz="457184">
              <a:defRPr sz="1200">
                <a:solidFill>
                  <a:srgbClr val="FFFFFF"/>
                </a:solidFill>
                <a:latin typeface="Century Gothic"/>
                <a:ea typeface="Century Gothic"/>
                <a:cs typeface="Century Gothic"/>
                <a:sym typeface="Century Gothic"/>
              </a:defRPr>
            </a:pPr>
            <a:endParaRPr/>
          </a:p>
        </p:txBody>
      </p:sp>
      <p:sp>
        <p:nvSpPr>
          <p:cNvPr id="93" name="Title Text"/>
          <p:cNvSpPr txBox="1">
            <a:spLocks noGrp="1"/>
          </p:cNvSpPr>
          <p:nvPr>
            <p:ph type="title"/>
          </p:nvPr>
        </p:nvSpPr>
        <p:spPr>
          <a:xfrm>
            <a:off x="7171063" y="3207543"/>
            <a:ext cx="4099189" cy="1559027"/>
          </a:xfrm>
          <a:prstGeom prst="rect">
            <a:avLst/>
          </a:prstGeom>
        </p:spPr>
        <p:txBody>
          <a:bodyPr lIns="48766" tIns="48766" rIns="48766" bIns="48766" anchor="b"/>
          <a:lstStyle>
            <a:lvl1pPr algn="r" defTabSz="914366">
              <a:lnSpc>
                <a:spcPts val="4900"/>
              </a:lnSpc>
              <a:defRPr sz="4300" cap="all">
                <a:latin typeface="Century Gothic"/>
                <a:ea typeface="Century Gothic"/>
                <a:cs typeface="Century Gothic"/>
                <a:sym typeface="Century Gothic"/>
              </a:defRPr>
            </a:lvl1pPr>
          </a:lstStyle>
          <a:p>
            <a:r>
              <a:t>Title Text</a:t>
            </a:r>
          </a:p>
        </p:txBody>
      </p:sp>
      <p:sp>
        <p:nvSpPr>
          <p:cNvPr id="94" name="Body Level One…"/>
          <p:cNvSpPr txBox="1">
            <a:spLocks noGrp="1"/>
          </p:cNvSpPr>
          <p:nvPr>
            <p:ph type="body" sz="quarter" idx="1"/>
          </p:nvPr>
        </p:nvSpPr>
        <p:spPr>
          <a:xfrm>
            <a:off x="7171063" y="4928566"/>
            <a:ext cx="4099189" cy="786706"/>
          </a:xfrm>
          <a:prstGeom prst="rect">
            <a:avLst/>
          </a:prstGeom>
        </p:spPr>
        <p:txBody>
          <a:bodyPr lIns="48766" tIns="48766" rIns="48766" bIns="48766"/>
          <a:lstStyle>
            <a:lvl1pPr marL="0" indent="0" algn="r" defTabSz="914366">
              <a:spcBef>
                <a:spcPts val="900"/>
              </a:spcBef>
              <a:buSzTx/>
              <a:buFontTx/>
              <a:buNone/>
              <a:defRPr sz="1900" b="1" cap="all">
                <a:latin typeface="+mn-lt"/>
                <a:ea typeface="+mn-ea"/>
                <a:cs typeface="+mn-cs"/>
                <a:sym typeface="Helvetica"/>
              </a:defRPr>
            </a:lvl1pPr>
            <a:lvl2pPr marL="0" indent="0" algn="r" defTabSz="914366">
              <a:spcBef>
                <a:spcPts val="900"/>
              </a:spcBef>
              <a:buSzTx/>
              <a:buFontTx/>
              <a:buNone/>
              <a:defRPr sz="1900" b="1" cap="all">
                <a:latin typeface="+mn-lt"/>
                <a:ea typeface="+mn-ea"/>
                <a:cs typeface="+mn-cs"/>
                <a:sym typeface="Helvetica"/>
              </a:defRPr>
            </a:lvl2pPr>
            <a:lvl3pPr marL="0" indent="0" algn="r" defTabSz="914366">
              <a:spcBef>
                <a:spcPts val="900"/>
              </a:spcBef>
              <a:buSzTx/>
              <a:buFontTx/>
              <a:buNone/>
              <a:defRPr sz="1900" b="1" cap="all">
                <a:latin typeface="+mn-lt"/>
                <a:ea typeface="+mn-ea"/>
                <a:cs typeface="+mn-cs"/>
                <a:sym typeface="Helvetica"/>
              </a:defRPr>
            </a:lvl3pPr>
            <a:lvl4pPr marL="0" indent="0" algn="r" defTabSz="914366">
              <a:spcBef>
                <a:spcPts val="900"/>
              </a:spcBef>
              <a:buSzTx/>
              <a:buFontTx/>
              <a:buNone/>
              <a:defRPr sz="1900" b="1" cap="all">
                <a:latin typeface="+mn-lt"/>
                <a:ea typeface="+mn-ea"/>
                <a:cs typeface="+mn-cs"/>
                <a:sym typeface="Helvetica"/>
              </a:defRPr>
            </a:lvl4pPr>
            <a:lvl5pPr marL="0" indent="0" algn="r" defTabSz="914366">
              <a:spcBef>
                <a:spcPts val="900"/>
              </a:spcBef>
              <a:buSzTx/>
              <a:buFontTx/>
              <a:buNone/>
              <a:defRPr sz="1900" b="1" cap="all">
                <a:latin typeface="+mn-lt"/>
                <a:ea typeface="+mn-ea"/>
                <a:cs typeface="+mn-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95" name="Picture Placeholder 8"/>
          <p:cNvSpPr>
            <a:spLocks noGrp="1"/>
          </p:cNvSpPr>
          <p:nvPr>
            <p:ph type="pic" sz="half" idx="13"/>
          </p:nvPr>
        </p:nvSpPr>
        <p:spPr>
          <a:xfrm>
            <a:off x="1142512" y="1489283"/>
            <a:ext cx="5039334" cy="3879433"/>
          </a:xfrm>
          <a:prstGeom prst="rect">
            <a:avLst/>
          </a:prstGeom>
        </p:spPr>
        <p:txBody>
          <a:bodyPr lIns="91439" rIns="91439">
            <a:noAutofit/>
          </a:bodyPr>
          <a:lstStyle/>
          <a:p>
            <a:endParaRPr/>
          </a:p>
        </p:txBody>
      </p:sp>
      <p:sp>
        <p:nvSpPr>
          <p:cNvPr id="96" name="Slide Number"/>
          <p:cNvSpPr txBox="1">
            <a:spLocks noGrp="1"/>
          </p:cNvSpPr>
          <p:nvPr>
            <p:ph type="sldNum" sz="quarter" idx="2"/>
          </p:nvPr>
        </p:nvSpPr>
        <p:spPr>
          <a:xfrm>
            <a:off x="8500265" y="5499546"/>
            <a:ext cx="237337" cy="249935"/>
          </a:xfrm>
          <a:prstGeom prst="rect">
            <a:avLst/>
          </a:prstGeom>
        </p:spPr>
        <p:txBody>
          <a:bodyPr lIns="48766" tIns="48766" rIns="48766" bIns="48766"/>
          <a:lstStyle>
            <a:lvl1pPr defTabSz="457184">
              <a:defRPr sz="900">
                <a:solidFill>
                  <a:srgbClr val="FFFFFF"/>
                </a:solidFill>
                <a:latin typeface="Century Gothic"/>
                <a:ea typeface="Century Gothic"/>
                <a:cs typeface="Century Gothic"/>
                <a:sym typeface="Century Gothic"/>
              </a:defRPr>
            </a:lvl1pPr>
          </a:lstStyle>
          <a:p>
            <a:fld id="{86CB4B4D-7CA3-9044-876B-883B54F8677D}" type="slidenum">
              <a:t>‹#›</a:t>
            </a:fld>
            <a:endParaRPr/>
          </a:p>
        </p:txBody>
      </p:sp>
    </p:spTree>
    <p:extLst>
      <p:ext uri="{BB962C8B-B14F-4D97-AF65-F5344CB8AC3E}">
        <p14:creationId xmlns:p14="http://schemas.microsoft.com/office/powerpoint/2010/main" val="3204045053"/>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1_Title and Content">
    <p:bg>
      <p:bgPr>
        <a:solidFill>
          <a:srgbClr val="000000"/>
        </a:solidFill>
        <a:effectLst/>
      </p:bgPr>
    </p:bg>
    <p:spTree>
      <p:nvGrpSpPr>
        <p:cNvPr id="1" name=""/>
        <p:cNvGrpSpPr/>
        <p:nvPr/>
      </p:nvGrpSpPr>
      <p:grpSpPr>
        <a:xfrm>
          <a:off x="0" y="0"/>
          <a:ext cx="0" cy="0"/>
          <a:chOff x="0" y="0"/>
          <a:chExt cx="0" cy="0"/>
        </a:xfrm>
      </p:grpSpPr>
      <p:sp>
        <p:nvSpPr>
          <p:cNvPr id="103" name="Rectangle 6"/>
          <p:cNvSpPr/>
          <p:nvPr/>
        </p:nvSpPr>
        <p:spPr>
          <a:xfrm>
            <a:off x="0" y="0"/>
            <a:ext cx="12192000" cy="1143000"/>
          </a:xfrm>
          <a:prstGeom prst="rect">
            <a:avLst/>
          </a:prstGeom>
          <a:solidFill>
            <a:srgbClr val="F04D4E"/>
          </a:solidFill>
          <a:ln w="3175">
            <a:miter lim="400000"/>
          </a:ln>
        </p:spPr>
        <p:txBody>
          <a:bodyPr lIns="45718" tIns="45718" rIns="45718" bIns="45718" anchor="ctr"/>
          <a:lstStyle/>
          <a:p>
            <a:pPr algn="ctr">
              <a:defRPr>
                <a:solidFill>
                  <a:srgbClr val="FFFFFF"/>
                </a:solidFill>
              </a:defRPr>
            </a:pPr>
            <a:endParaRPr/>
          </a:p>
        </p:txBody>
      </p:sp>
      <p:grpSp>
        <p:nvGrpSpPr>
          <p:cNvPr id="108" name="Group 12"/>
          <p:cNvGrpSpPr/>
          <p:nvPr/>
        </p:nvGrpSpPr>
        <p:grpSpPr>
          <a:xfrm>
            <a:off x="346164" y="26126"/>
            <a:ext cx="11377752" cy="976462"/>
            <a:chOff x="0" y="0"/>
            <a:chExt cx="11377750" cy="976461"/>
          </a:xfrm>
        </p:grpSpPr>
        <p:sp>
          <p:nvSpPr>
            <p:cNvPr id="104" name="TextBox 7"/>
            <p:cNvSpPr/>
            <p:nvPr/>
          </p:nvSpPr>
          <p:spPr>
            <a:xfrm>
              <a:off x="-1" y="0"/>
              <a:ext cx="4767946"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4000">
                  <a:latin typeface="Arial Black"/>
                  <a:ea typeface="Arial Black"/>
                  <a:cs typeface="Arial Black"/>
                  <a:sym typeface="Arial Black"/>
                </a:defRPr>
              </a:lvl1pPr>
            </a:lstStyle>
            <a:p>
              <a:r>
                <a:t>PRESCRIPTION</a:t>
              </a:r>
            </a:p>
          </p:txBody>
        </p:sp>
        <p:sp>
          <p:nvSpPr>
            <p:cNvPr id="105" name="TextBox 8"/>
            <p:cNvSpPr/>
            <p:nvPr/>
          </p:nvSpPr>
          <p:spPr>
            <a:xfrm>
              <a:off x="927462" y="448176"/>
              <a:ext cx="2847705"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4000">
                  <a:latin typeface="Arial Black"/>
                  <a:ea typeface="Arial Black"/>
                  <a:cs typeface="Arial Black"/>
                  <a:sym typeface="Arial Black"/>
                </a:defRPr>
              </a:lvl1pPr>
            </a:lstStyle>
            <a:p>
              <a:r>
                <a:t>CHANGE:</a:t>
              </a:r>
            </a:p>
          </p:txBody>
        </p:sp>
        <p:sp>
          <p:nvSpPr>
            <p:cNvPr id="106" name="TextBox 9"/>
            <p:cNvSpPr/>
            <p:nvPr/>
          </p:nvSpPr>
          <p:spPr>
            <a:xfrm>
              <a:off x="3644539" y="499886"/>
              <a:ext cx="7733212"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defRPr sz="2000" b="1">
                  <a:solidFill>
                    <a:srgbClr val="FFFFFF"/>
                  </a:solidFill>
                  <a:latin typeface="Arial"/>
                  <a:ea typeface="Arial"/>
                  <a:cs typeface="Arial"/>
                  <a:sym typeface="Arial"/>
                </a:defRPr>
              </a:pPr>
              <a:r>
                <a:t>Solutions to the </a:t>
              </a:r>
              <a:r>
                <a:rPr sz="3400" b="0">
                  <a:latin typeface="Arial Black"/>
                  <a:ea typeface="Arial Black"/>
                  <a:cs typeface="Arial Black"/>
                  <a:sym typeface="Arial Black"/>
                </a:rPr>
                <a:t>Opioid Crisis </a:t>
              </a:r>
            </a:p>
          </p:txBody>
        </p:sp>
        <p:pic>
          <p:nvPicPr>
            <p:cNvPr id="107" name="Picture 11" descr="Picture 11"/>
            <p:cNvPicPr>
              <a:picLocks noChangeAspect="1"/>
            </p:cNvPicPr>
            <p:nvPr/>
          </p:nvPicPr>
          <p:blipFill>
            <a:blip r:embed="rId2"/>
            <a:stretch>
              <a:fillRect/>
            </a:stretch>
          </p:blipFill>
          <p:spPr>
            <a:xfrm>
              <a:off x="32658" y="563976"/>
              <a:ext cx="927466" cy="412486"/>
            </a:xfrm>
            <a:prstGeom prst="rect">
              <a:avLst/>
            </a:prstGeom>
            <a:ln w="12700" cap="flat">
              <a:noFill/>
              <a:miter lim="400000"/>
            </a:ln>
            <a:effectLst/>
          </p:spPr>
        </p:pic>
      </p:grpSp>
      <p:sp>
        <p:nvSpPr>
          <p:cNvPr id="109" name="Slide Number"/>
          <p:cNvSpPr txBox="1">
            <a:spLocks noGrp="1"/>
          </p:cNvSpPr>
          <p:nvPr>
            <p:ph type="sldNum" sz="quarter" idx="2"/>
          </p:nvPr>
        </p:nvSpPr>
        <p:spPr>
          <a:xfrm>
            <a:off x="8478978" y="6232198"/>
            <a:ext cx="258623" cy="248304"/>
          </a:xfrm>
          <a:prstGeom prst="rect">
            <a:avLst/>
          </a:prstGeom>
        </p:spPr>
        <p:txBody>
          <a:bodyPr lIns="45718" tIns="45718" rIns="45718" bIns="45718"/>
          <a:lstStyle/>
          <a:p>
            <a:fld id="{86CB4B4D-7CA3-9044-876B-883B54F8677D}" type="slidenum">
              <a:t>‹#›</a:t>
            </a:fld>
            <a:endParaRPr/>
          </a:p>
        </p:txBody>
      </p:sp>
    </p:spTree>
    <p:extLst>
      <p:ext uri="{BB962C8B-B14F-4D97-AF65-F5344CB8AC3E}">
        <p14:creationId xmlns:p14="http://schemas.microsoft.com/office/powerpoint/2010/main" val="679148852"/>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2_Title and Content">
    <p:bg>
      <p:bgPr>
        <a:solidFill>
          <a:srgbClr val="000000"/>
        </a:solidFill>
        <a:effectLst/>
      </p:bgPr>
    </p:bg>
    <p:spTree>
      <p:nvGrpSpPr>
        <p:cNvPr id="1" name=""/>
        <p:cNvGrpSpPr/>
        <p:nvPr/>
      </p:nvGrpSpPr>
      <p:grpSpPr>
        <a:xfrm>
          <a:off x="0" y="0"/>
          <a:ext cx="0" cy="0"/>
          <a:chOff x="0" y="0"/>
          <a:chExt cx="0" cy="0"/>
        </a:xfrm>
      </p:grpSpPr>
      <p:sp>
        <p:nvSpPr>
          <p:cNvPr id="116" name="Rectangle 6"/>
          <p:cNvSpPr/>
          <p:nvPr/>
        </p:nvSpPr>
        <p:spPr>
          <a:xfrm>
            <a:off x="0" y="0"/>
            <a:ext cx="12192000" cy="1143000"/>
          </a:xfrm>
          <a:prstGeom prst="rect">
            <a:avLst/>
          </a:prstGeom>
          <a:solidFill>
            <a:srgbClr val="F04D4E"/>
          </a:solidFill>
          <a:ln w="12700">
            <a:miter lim="400000"/>
          </a:ln>
        </p:spPr>
        <p:txBody>
          <a:bodyPr lIns="45718" tIns="45718" rIns="45718" bIns="45718" anchor="ctr"/>
          <a:lstStyle/>
          <a:p>
            <a:pPr algn="ctr">
              <a:defRPr>
                <a:solidFill>
                  <a:srgbClr val="FFFFFF"/>
                </a:solidFill>
              </a:defRPr>
            </a:pPr>
            <a:endParaRPr/>
          </a:p>
        </p:txBody>
      </p:sp>
      <p:sp>
        <p:nvSpPr>
          <p:cNvPr id="117" name="Slide Number"/>
          <p:cNvSpPr txBox="1">
            <a:spLocks noGrp="1"/>
          </p:cNvSpPr>
          <p:nvPr>
            <p:ph type="sldNum" sz="quarter" idx="2"/>
          </p:nvPr>
        </p:nvSpPr>
        <p:spPr>
          <a:xfrm>
            <a:off x="8478978" y="6232198"/>
            <a:ext cx="258623" cy="248304"/>
          </a:xfrm>
          <a:prstGeom prst="rect">
            <a:avLst/>
          </a:prstGeom>
        </p:spPr>
        <p:txBody>
          <a:bodyPr lIns="45718" tIns="45718" rIns="45718" bIns="45718"/>
          <a:lstStyle/>
          <a:p>
            <a:fld id="{86CB4B4D-7CA3-9044-876B-883B54F8677D}" type="slidenum">
              <a:t>‹#›</a:t>
            </a:fld>
            <a:endParaRPr/>
          </a:p>
        </p:txBody>
      </p:sp>
    </p:spTree>
    <p:extLst>
      <p:ext uri="{BB962C8B-B14F-4D97-AF65-F5344CB8AC3E}">
        <p14:creationId xmlns:p14="http://schemas.microsoft.com/office/powerpoint/2010/main" val="3705663732"/>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124" name="Title Text"/>
          <p:cNvSpPr txBox="1">
            <a:spLocks noGrp="1"/>
          </p:cNvSpPr>
          <p:nvPr>
            <p:ph type="title"/>
          </p:nvPr>
        </p:nvSpPr>
        <p:spPr>
          <a:xfrm>
            <a:off x="2416968" y="1151929"/>
            <a:ext cx="7358064" cy="2321720"/>
          </a:xfrm>
          <a:prstGeom prst="rect">
            <a:avLst/>
          </a:prstGeom>
        </p:spPr>
        <p:txBody>
          <a:bodyPr lIns="35718" tIns="35718" rIns="35718" bIns="35718" anchor="b"/>
          <a:lstStyle>
            <a:lvl1pPr algn="ctr" defTabSz="410765">
              <a:lnSpc>
                <a:spcPct val="100000"/>
              </a:lnSpc>
              <a:defRPr sz="5600">
                <a:latin typeface="Helvetica Neue Medium"/>
                <a:ea typeface="Helvetica Neue Medium"/>
                <a:cs typeface="Helvetica Neue Medium"/>
                <a:sym typeface="Helvetica Neue Medium"/>
              </a:defRPr>
            </a:lvl1pPr>
          </a:lstStyle>
          <a:p>
            <a:r>
              <a:t>Title Text</a:t>
            </a:r>
          </a:p>
        </p:txBody>
      </p:sp>
      <p:sp>
        <p:nvSpPr>
          <p:cNvPr id="125" name="Body Level One…"/>
          <p:cNvSpPr txBox="1">
            <a:spLocks noGrp="1"/>
          </p:cNvSpPr>
          <p:nvPr>
            <p:ph type="body" sz="quarter" idx="1"/>
          </p:nvPr>
        </p:nvSpPr>
        <p:spPr>
          <a:xfrm>
            <a:off x="2416968" y="3545085"/>
            <a:ext cx="7358064" cy="794744"/>
          </a:xfrm>
          <a:prstGeom prst="rect">
            <a:avLst/>
          </a:prstGeom>
        </p:spPr>
        <p:txBody>
          <a:bodyPr lIns="35718" tIns="35718" rIns="35718" bIns="35718"/>
          <a:lstStyle>
            <a:lvl1pPr marL="0" indent="0" algn="ctr" defTabSz="410765">
              <a:lnSpc>
                <a:spcPct val="100000"/>
              </a:lnSpc>
              <a:spcBef>
                <a:spcPts val="0"/>
              </a:spcBef>
              <a:buSzTx/>
              <a:buFontTx/>
              <a:buNone/>
              <a:defRPr sz="2600">
                <a:latin typeface="Helvetica Neue"/>
                <a:ea typeface="Helvetica Neue"/>
                <a:cs typeface="Helvetica Neue"/>
                <a:sym typeface="Helvetica Neue"/>
              </a:defRPr>
            </a:lvl1pPr>
            <a:lvl2pPr marL="0" indent="0" algn="ctr" defTabSz="410765">
              <a:lnSpc>
                <a:spcPct val="100000"/>
              </a:lnSpc>
              <a:spcBef>
                <a:spcPts val="0"/>
              </a:spcBef>
              <a:buSzTx/>
              <a:buFontTx/>
              <a:buNone/>
              <a:defRPr sz="2600">
                <a:latin typeface="Helvetica Neue"/>
                <a:ea typeface="Helvetica Neue"/>
                <a:cs typeface="Helvetica Neue"/>
                <a:sym typeface="Helvetica Neue"/>
              </a:defRPr>
            </a:lvl2pPr>
            <a:lvl3pPr marL="0" indent="0" algn="ctr" defTabSz="410765">
              <a:lnSpc>
                <a:spcPct val="100000"/>
              </a:lnSpc>
              <a:spcBef>
                <a:spcPts val="0"/>
              </a:spcBef>
              <a:buSzTx/>
              <a:buFontTx/>
              <a:buNone/>
              <a:defRPr sz="2600">
                <a:latin typeface="Helvetica Neue"/>
                <a:ea typeface="Helvetica Neue"/>
                <a:cs typeface="Helvetica Neue"/>
                <a:sym typeface="Helvetica Neue"/>
              </a:defRPr>
            </a:lvl3pPr>
            <a:lvl4pPr marL="0" indent="0" algn="ctr" defTabSz="410765">
              <a:lnSpc>
                <a:spcPct val="100000"/>
              </a:lnSpc>
              <a:spcBef>
                <a:spcPts val="0"/>
              </a:spcBef>
              <a:buSzTx/>
              <a:buFontTx/>
              <a:buNone/>
              <a:defRPr sz="2600">
                <a:latin typeface="Helvetica Neue"/>
                <a:ea typeface="Helvetica Neue"/>
                <a:cs typeface="Helvetica Neue"/>
                <a:sym typeface="Helvetica Neue"/>
              </a:defRPr>
            </a:lvl4pPr>
            <a:lvl5pPr marL="0" indent="0" algn="ctr" defTabSz="410765">
              <a:lnSpc>
                <a:spcPct val="100000"/>
              </a:lnSpc>
              <a:spcBef>
                <a:spcPts val="0"/>
              </a:spcBef>
              <a:buSzTx/>
              <a:buFontTx/>
              <a:buNone/>
              <a:defRPr sz="2600">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126" name="Slide Number"/>
          <p:cNvSpPr txBox="1">
            <a:spLocks noGrp="1"/>
          </p:cNvSpPr>
          <p:nvPr>
            <p:ph type="sldNum" sz="quarter" idx="2"/>
          </p:nvPr>
        </p:nvSpPr>
        <p:spPr>
          <a:xfrm>
            <a:off x="5973876" y="6536531"/>
            <a:ext cx="239485" cy="232487"/>
          </a:xfrm>
          <a:prstGeom prst="rect">
            <a:avLst/>
          </a:prstGeom>
        </p:spPr>
        <p:txBody>
          <a:bodyPr lIns="35718" tIns="35718" rIns="35718" bIns="35718" anchor="t"/>
          <a:lstStyle>
            <a:lvl1pPr algn="ctr" defTabSz="410765">
              <a:defRPr sz="1100">
                <a:solidFill>
                  <a:srgbClr val="000000"/>
                </a:solidFill>
                <a:latin typeface="Helvetica Neue Thin"/>
                <a:ea typeface="Helvetica Neue Thin"/>
                <a:cs typeface="Helvetica Neue Thin"/>
                <a:sym typeface="Helvetica Neue Thin"/>
              </a:defRPr>
            </a:lvl1pPr>
          </a:lstStyle>
          <a:p>
            <a:fld id="{86CB4B4D-7CA3-9044-876B-883B54F8677D}" type="slidenum">
              <a:t>‹#›</a:t>
            </a:fld>
            <a:endParaRPr/>
          </a:p>
        </p:txBody>
      </p:sp>
    </p:spTree>
    <p:extLst>
      <p:ext uri="{BB962C8B-B14F-4D97-AF65-F5344CB8AC3E}">
        <p14:creationId xmlns:p14="http://schemas.microsoft.com/office/powerpoint/2010/main" val="2183692751"/>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133" name="Title Text"/>
          <p:cNvSpPr txBox="1">
            <a:spLocks noGrp="1"/>
          </p:cNvSpPr>
          <p:nvPr>
            <p:ph type="title"/>
          </p:nvPr>
        </p:nvSpPr>
        <p:spPr>
          <a:xfrm>
            <a:off x="2666999" y="1699022"/>
            <a:ext cx="6858004" cy="1790702"/>
          </a:xfrm>
          <a:prstGeom prst="rect">
            <a:avLst/>
          </a:prstGeom>
        </p:spPr>
        <p:txBody>
          <a:bodyPr lIns="34289" tIns="34289" rIns="34289" bIns="34289" anchor="b"/>
          <a:lstStyle>
            <a:lvl1pPr algn="ctr">
              <a:defRPr sz="5800"/>
            </a:lvl1pPr>
          </a:lstStyle>
          <a:p>
            <a:r>
              <a:t>Title Text</a:t>
            </a:r>
          </a:p>
        </p:txBody>
      </p:sp>
      <p:sp>
        <p:nvSpPr>
          <p:cNvPr id="134" name="Body Level One…"/>
          <p:cNvSpPr txBox="1">
            <a:spLocks noGrp="1"/>
          </p:cNvSpPr>
          <p:nvPr>
            <p:ph type="body" sz="quarter" idx="1"/>
          </p:nvPr>
        </p:nvSpPr>
        <p:spPr>
          <a:xfrm>
            <a:off x="2666999" y="3558776"/>
            <a:ext cx="6858004" cy="1241824"/>
          </a:xfrm>
          <a:prstGeom prst="rect">
            <a:avLst/>
          </a:prstGeom>
        </p:spPr>
        <p:txBody>
          <a:bodyPr lIns="34289" tIns="34289" rIns="34289" bIns="34289"/>
          <a:lstStyle>
            <a:lvl1pPr marL="0" indent="0" algn="ctr">
              <a:spcBef>
                <a:spcPts val="900"/>
              </a:spcBef>
              <a:buSzTx/>
              <a:buFontTx/>
              <a:buNone/>
              <a:defRPr sz="2200"/>
            </a:lvl1pPr>
            <a:lvl2pPr marL="0" indent="0" algn="ctr">
              <a:spcBef>
                <a:spcPts val="900"/>
              </a:spcBef>
              <a:buSzTx/>
              <a:buFontTx/>
              <a:buNone/>
              <a:defRPr sz="2200"/>
            </a:lvl2pPr>
            <a:lvl3pPr marL="0" indent="0" algn="ctr">
              <a:spcBef>
                <a:spcPts val="900"/>
              </a:spcBef>
              <a:buSzTx/>
              <a:buFontTx/>
              <a:buNone/>
              <a:defRPr sz="2200"/>
            </a:lvl3pPr>
            <a:lvl4pPr marL="0" indent="0" algn="ctr">
              <a:spcBef>
                <a:spcPts val="900"/>
              </a:spcBef>
              <a:buSzTx/>
              <a:buFontTx/>
              <a:buNone/>
              <a:defRPr sz="2200"/>
            </a:lvl4pPr>
            <a:lvl5pPr marL="0" indent="0" algn="ctr">
              <a:spcBef>
                <a:spcPts val="900"/>
              </a:spcBef>
              <a:buSzTx/>
              <a:buFontTx/>
              <a:buNone/>
              <a:defRPr sz="2200"/>
            </a:lvl5pPr>
          </a:lstStyle>
          <a:p>
            <a:r>
              <a:t>Body Level One</a:t>
            </a:r>
          </a:p>
          <a:p>
            <a:pPr lvl="1"/>
            <a:r>
              <a:t>Body Level Two</a:t>
            </a:r>
          </a:p>
          <a:p>
            <a:pPr lvl="2"/>
            <a:r>
              <a:t>Body Level Three</a:t>
            </a:r>
          </a:p>
          <a:p>
            <a:pPr lvl="3"/>
            <a:r>
              <a:t>Body Level Four</a:t>
            </a:r>
          </a:p>
          <a:p>
            <a:pPr lvl="4"/>
            <a:r>
              <a:t>Body Level Five</a:t>
            </a:r>
          </a:p>
        </p:txBody>
      </p:sp>
      <p:sp>
        <p:nvSpPr>
          <p:cNvPr id="135" name="Slide Number"/>
          <p:cNvSpPr txBox="1">
            <a:spLocks noGrp="1"/>
          </p:cNvSpPr>
          <p:nvPr>
            <p:ph type="sldNum" sz="quarter" idx="2"/>
          </p:nvPr>
        </p:nvSpPr>
        <p:spPr>
          <a:xfrm>
            <a:off x="9816464" y="5660011"/>
            <a:ext cx="222889" cy="202847"/>
          </a:xfrm>
          <a:prstGeom prst="rect">
            <a:avLst/>
          </a:prstGeom>
        </p:spPr>
        <p:txBody>
          <a:bodyPr lIns="34289" tIns="34289" rIns="34289" bIns="34289"/>
          <a:lstStyle>
            <a:lvl1pPr>
              <a:defRPr sz="1100"/>
            </a:lvl1pPr>
          </a:lstStyle>
          <a:p>
            <a:fld id="{86CB4B4D-7CA3-9044-876B-883B54F8677D}" type="slidenum">
              <a:t>‹#›</a:t>
            </a:fld>
            <a:endParaRPr/>
          </a:p>
        </p:txBody>
      </p:sp>
    </p:spTree>
    <p:extLst>
      <p:ext uri="{BB962C8B-B14F-4D97-AF65-F5344CB8AC3E}">
        <p14:creationId xmlns:p14="http://schemas.microsoft.com/office/powerpoint/2010/main" val="4017619608"/>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1A6B601-159A-E14A-AB12-07BE85CEF235}" type="datetimeFigureOut">
              <a:rPr lang="en-US" smtClean="0"/>
              <a:t>7/16/2020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38ADA9-2EDA-6E4F-84EC-DBC76BBC0B83}" type="slidenum">
              <a:rPr lang="en-US" smtClean="0"/>
              <a:t>‹#›</a:t>
            </a:fld>
            <a:endParaRPr lang="en-US"/>
          </a:p>
        </p:txBody>
      </p:sp>
    </p:spTree>
    <p:extLst>
      <p:ext uri="{BB962C8B-B14F-4D97-AF65-F5344CB8AC3E}">
        <p14:creationId xmlns:p14="http://schemas.microsoft.com/office/powerpoint/2010/main" val="8791614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A6B601-159A-E14A-AB12-07BE85CEF235}" type="datetimeFigureOut">
              <a:rPr lang="en-US" smtClean="0"/>
              <a:t>7/16/2020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38ADA9-2EDA-6E4F-84EC-DBC76BBC0B83}" type="slidenum">
              <a:rPr lang="en-US" smtClean="0"/>
              <a:t>‹#›</a:t>
            </a:fld>
            <a:endParaRPr lang="en-US"/>
          </a:p>
        </p:txBody>
      </p:sp>
    </p:spTree>
    <p:extLst>
      <p:ext uri="{BB962C8B-B14F-4D97-AF65-F5344CB8AC3E}">
        <p14:creationId xmlns:p14="http://schemas.microsoft.com/office/powerpoint/2010/main" val="41256978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A6B601-159A-E14A-AB12-07BE85CEF235}" type="datetimeFigureOut">
              <a:rPr lang="en-US" smtClean="0"/>
              <a:t>7/16/2020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38ADA9-2EDA-6E4F-84EC-DBC76BBC0B83}" type="slidenum">
              <a:rPr lang="en-US" smtClean="0"/>
              <a:t>‹#›</a:t>
            </a:fld>
            <a:endParaRPr lang="en-US"/>
          </a:p>
        </p:txBody>
      </p:sp>
    </p:spTree>
    <p:extLst>
      <p:ext uri="{BB962C8B-B14F-4D97-AF65-F5344CB8AC3E}">
        <p14:creationId xmlns:p14="http://schemas.microsoft.com/office/powerpoint/2010/main" val="8135246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1A6B601-159A-E14A-AB12-07BE85CEF235}" type="datetimeFigureOut">
              <a:rPr lang="en-US" smtClean="0"/>
              <a:t>7/16/2020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38ADA9-2EDA-6E4F-84EC-DBC76BBC0B83}" type="slidenum">
              <a:rPr lang="en-US" smtClean="0"/>
              <a:t>‹#›</a:t>
            </a:fld>
            <a:endParaRPr lang="en-US"/>
          </a:p>
        </p:txBody>
      </p:sp>
    </p:spTree>
    <p:extLst>
      <p:ext uri="{BB962C8B-B14F-4D97-AF65-F5344CB8AC3E}">
        <p14:creationId xmlns:p14="http://schemas.microsoft.com/office/powerpoint/2010/main" val="507107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E7927-9F2F-45C5-81D1-7E606C39454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4704C7-5119-4621-8E57-643DFB8AEE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30572F-366A-4755-B314-74BF8332A8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8556CF-954C-4E52-B476-10C65DB1A4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BA00ED-4E8B-4145-A8CC-FDAC15202C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B90E82-1CA4-4BB4-9417-7311194A76C8}"/>
              </a:ext>
            </a:extLst>
          </p:cNvPr>
          <p:cNvSpPr>
            <a:spLocks noGrp="1"/>
          </p:cNvSpPr>
          <p:nvPr>
            <p:ph type="dt" sz="half" idx="10"/>
          </p:nvPr>
        </p:nvSpPr>
        <p:spPr/>
        <p:txBody>
          <a:bodyPr/>
          <a:lstStyle/>
          <a:p>
            <a:fld id="{62FD3EDB-6ED5-4C61-833B-5E22513EEBCC}" type="datetimeFigureOut">
              <a:rPr lang="en-US" smtClean="0"/>
              <a:t>7/16/2020</a:t>
            </a:fld>
            <a:endParaRPr lang="en-US"/>
          </a:p>
        </p:txBody>
      </p:sp>
      <p:sp>
        <p:nvSpPr>
          <p:cNvPr id="8" name="Footer Placeholder 7">
            <a:extLst>
              <a:ext uri="{FF2B5EF4-FFF2-40B4-BE49-F238E27FC236}">
                <a16:creationId xmlns:a16="http://schemas.microsoft.com/office/drawing/2014/main" id="{C6E45193-7BDC-4D42-9FE7-16393D5176B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31ECD88-3F0C-47FD-870F-A7A1053E9028}"/>
              </a:ext>
            </a:extLst>
          </p:cNvPr>
          <p:cNvSpPr>
            <a:spLocks noGrp="1"/>
          </p:cNvSpPr>
          <p:nvPr>
            <p:ph type="sldNum" sz="quarter" idx="12"/>
          </p:nvPr>
        </p:nvSpPr>
        <p:spPr/>
        <p:txBody>
          <a:bodyPr/>
          <a:lstStyle/>
          <a:p>
            <a:fld id="{0D5AD5F3-4620-4B6D-BD5A-10B6416CDB5A}" type="slidenum">
              <a:rPr lang="en-US" smtClean="0"/>
              <a:t>‹#›</a:t>
            </a:fld>
            <a:endParaRPr lang="en-US"/>
          </a:p>
        </p:txBody>
      </p:sp>
    </p:spTree>
    <p:extLst>
      <p:ext uri="{BB962C8B-B14F-4D97-AF65-F5344CB8AC3E}">
        <p14:creationId xmlns:p14="http://schemas.microsoft.com/office/powerpoint/2010/main" val="122549213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A6B601-159A-E14A-AB12-07BE85CEF235}" type="datetimeFigureOut">
              <a:rPr lang="en-US" smtClean="0"/>
              <a:t>7/16/2020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38ADA9-2EDA-6E4F-84EC-DBC76BBC0B83}" type="slidenum">
              <a:rPr lang="en-US" smtClean="0"/>
              <a:t>‹#›</a:t>
            </a:fld>
            <a:endParaRPr lang="en-US"/>
          </a:p>
        </p:txBody>
      </p:sp>
    </p:spTree>
    <p:extLst>
      <p:ext uri="{BB962C8B-B14F-4D97-AF65-F5344CB8AC3E}">
        <p14:creationId xmlns:p14="http://schemas.microsoft.com/office/powerpoint/2010/main" val="36224433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A6B601-159A-E14A-AB12-07BE85CEF235}" type="datetimeFigureOut">
              <a:rPr lang="en-US" smtClean="0"/>
              <a:t>7/16/2020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38ADA9-2EDA-6E4F-84EC-DBC76BBC0B83}" type="slidenum">
              <a:rPr lang="en-US" smtClean="0"/>
              <a:t>‹#›</a:t>
            </a:fld>
            <a:endParaRPr lang="en-US"/>
          </a:p>
        </p:txBody>
      </p:sp>
    </p:spTree>
    <p:extLst>
      <p:ext uri="{BB962C8B-B14F-4D97-AF65-F5344CB8AC3E}">
        <p14:creationId xmlns:p14="http://schemas.microsoft.com/office/powerpoint/2010/main" val="35510767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A6B601-159A-E14A-AB12-07BE85CEF235}" type="datetimeFigureOut">
              <a:rPr lang="en-US" smtClean="0"/>
              <a:t>7/16/2020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38ADA9-2EDA-6E4F-84EC-DBC76BBC0B83}" type="slidenum">
              <a:rPr lang="en-US" smtClean="0"/>
              <a:t>‹#›</a:t>
            </a:fld>
            <a:endParaRPr lang="en-US"/>
          </a:p>
        </p:txBody>
      </p:sp>
    </p:spTree>
    <p:extLst>
      <p:ext uri="{BB962C8B-B14F-4D97-AF65-F5344CB8AC3E}">
        <p14:creationId xmlns:p14="http://schemas.microsoft.com/office/powerpoint/2010/main" val="853103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A6B601-159A-E14A-AB12-07BE85CEF235}" type="datetimeFigureOut">
              <a:rPr lang="en-US" smtClean="0"/>
              <a:t>7/16/2020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38ADA9-2EDA-6E4F-84EC-DBC76BBC0B83}" type="slidenum">
              <a:rPr lang="en-US" smtClean="0"/>
              <a:t>‹#›</a:t>
            </a:fld>
            <a:endParaRPr lang="en-US"/>
          </a:p>
        </p:txBody>
      </p:sp>
    </p:spTree>
    <p:extLst>
      <p:ext uri="{BB962C8B-B14F-4D97-AF65-F5344CB8AC3E}">
        <p14:creationId xmlns:p14="http://schemas.microsoft.com/office/powerpoint/2010/main" val="20732358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A6B601-159A-E14A-AB12-07BE85CEF235}" type="datetimeFigureOut">
              <a:rPr lang="en-US" smtClean="0"/>
              <a:t>7/16/2020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38ADA9-2EDA-6E4F-84EC-DBC76BBC0B83}" type="slidenum">
              <a:rPr lang="en-US" smtClean="0"/>
              <a:t>‹#›</a:t>
            </a:fld>
            <a:endParaRPr lang="en-US"/>
          </a:p>
        </p:txBody>
      </p:sp>
    </p:spTree>
    <p:extLst>
      <p:ext uri="{BB962C8B-B14F-4D97-AF65-F5344CB8AC3E}">
        <p14:creationId xmlns:p14="http://schemas.microsoft.com/office/powerpoint/2010/main" val="41724341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A6B601-159A-E14A-AB12-07BE85CEF235}" type="datetimeFigureOut">
              <a:rPr lang="en-US" smtClean="0"/>
              <a:t>7/16/2020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38ADA9-2EDA-6E4F-84EC-DBC76BBC0B83}" type="slidenum">
              <a:rPr lang="en-US" smtClean="0"/>
              <a:t>‹#›</a:t>
            </a:fld>
            <a:endParaRPr lang="en-US"/>
          </a:p>
        </p:txBody>
      </p:sp>
    </p:spTree>
    <p:extLst>
      <p:ext uri="{BB962C8B-B14F-4D97-AF65-F5344CB8AC3E}">
        <p14:creationId xmlns:p14="http://schemas.microsoft.com/office/powerpoint/2010/main" val="42262157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A6B601-159A-E14A-AB12-07BE85CEF235}" type="datetimeFigureOut">
              <a:rPr lang="en-US" smtClean="0"/>
              <a:t>7/16/2020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38ADA9-2EDA-6E4F-84EC-DBC76BBC0B83}" type="slidenum">
              <a:rPr lang="en-US" smtClean="0"/>
              <a:t>‹#›</a:t>
            </a:fld>
            <a:endParaRPr lang="en-US"/>
          </a:p>
        </p:txBody>
      </p:sp>
    </p:spTree>
    <p:extLst>
      <p:ext uri="{BB962C8B-B14F-4D97-AF65-F5344CB8AC3E}">
        <p14:creationId xmlns:p14="http://schemas.microsoft.com/office/powerpoint/2010/main" val="350985417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107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1_Picture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AF3A558-B0E7-4841-9E41-8BA6949DCD73}"/>
              </a:ext>
            </a:extLst>
          </p:cNvPr>
          <p:cNvSpPr/>
          <p:nvPr/>
        </p:nvSpPr>
        <p:spPr>
          <a:xfrm>
            <a:off x="420758" y="365127"/>
            <a:ext cx="11350487" cy="5991225"/>
          </a:xfrm>
          <a:prstGeom prst="rect">
            <a:avLst/>
          </a:prstGeom>
          <a:solidFill>
            <a:srgbClr val="F3E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42B659B6-903D-5F4F-80D7-864FBDBEAF82}"/>
              </a:ext>
            </a:extLst>
          </p:cNvPr>
          <p:cNvSpPr/>
          <p:nvPr/>
        </p:nvSpPr>
        <p:spPr>
          <a:xfrm>
            <a:off x="341244" y="365127"/>
            <a:ext cx="4762432" cy="5991225"/>
          </a:xfrm>
          <a:prstGeom prst="rect">
            <a:avLst/>
          </a:prstGeom>
          <a:solidFill>
            <a:srgbClr val="45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95C5AE17-E904-2146-9AB9-FD444307A4B7}"/>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04E16C3E-BDDA-EF49-8E64-05182CABF3C1}"/>
              </a:ext>
            </a:extLst>
          </p:cNvPr>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6650452-6B56-334A-B079-71F05551987E}"/>
              </a:ext>
            </a:extLst>
          </p:cNvPr>
          <p:cNvSpPr>
            <a:spLocks noGrp="1"/>
          </p:cNvSpPr>
          <p:nvPr>
            <p:ph type="dt" sz="half" idx="10"/>
          </p:nvPr>
        </p:nvSpPr>
        <p:spPr/>
        <p:txBody>
          <a:bodyPr/>
          <a:lstStyle/>
          <a:p>
            <a:fld id="{8FE36DFB-27F6-5840-A4FA-187D00CA4D96}" type="datetimeFigureOut">
              <a:rPr lang="en-US" smtClean="0"/>
              <a:t>7/16/2020</a:t>
            </a:fld>
            <a:endParaRPr lang="en-US"/>
          </a:p>
        </p:txBody>
      </p:sp>
      <p:sp>
        <p:nvSpPr>
          <p:cNvPr id="6" name="Footer Placeholder 5">
            <a:extLst>
              <a:ext uri="{FF2B5EF4-FFF2-40B4-BE49-F238E27FC236}">
                <a16:creationId xmlns:a16="http://schemas.microsoft.com/office/drawing/2014/main" id="{0C2AC737-9B34-9A4E-915C-D52A86071D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7F5FB3-9C95-5C45-87C9-652C5B516FC1}"/>
              </a:ext>
            </a:extLst>
          </p:cNvPr>
          <p:cNvSpPr>
            <a:spLocks noGrp="1"/>
          </p:cNvSpPr>
          <p:nvPr>
            <p:ph type="sldNum" sz="quarter" idx="12"/>
          </p:nvPr>
        </p:nvSpPr>
        <p:spPr/>
        <p:txBody>
          <a:bodyPr/>
          <a:lstStyle/>
          <a:p>
            <a:fld id="{322A0ED3-FE2D-4947-B177-BD66909DEE38}" type="slidenum">
              <a:rPr lang="en-US" smtClean="0"/>
              <a:t>‹#›</a:t>
            </a:fld>
            <a:endParaRPr lang="en-US"/>
          </a:p>
        </p:txBody>
      </p:sp>
      <p:pic>
        <p:nvPicPr>
          <p:cNvPr id="12" name="Picture 11">
            <a:extLst>
              <a:ext uri="{FF2B5EF4-FFF2-40B4-BE49-F238E27FC236}">
                <a16:creationId xmlns:a16="http://schemas.microsoft.com/office/drawing/2014/main" id="{6AAA4AD5-CC0B-1A4B-BCA7-3B3CBDD1E4DE}"/>
              </a:ext>
            </a:extLst>
          </p:cNvPr>
          <p:cNvPicPr>
            <a:picLocks noChangeAspect="1"/>
          </p:cNvPicPr>
          <p:nvPr/>
        </p:nvPicPr>
        <p:blipFill>
          <a:blip r:embed="rId2"/>
          <a:stretch>
            <a:fillRect/>
          </a:stretch>
        </p:blipFill>
        <p:spPr>
          <a:xfrm>
            <a:off x="10918964" y="5586582"/>
            <a:ext cx="568187" cy="522118"/>
          </a:xfrm>
          <a:prstGeom prst="rect">
            <a:avLst/>
          </a:prstGeom>
        </p:spPr>
      </p:pic>
      <p:pic>
        <p:nvPicPr>
          <p:cNvPr id="14" name="Picture 13">
            <a:extLst>
              <a:ext uri="{FF2B5EF4-FFF2-40B4-BE49-F238E27FC236}">
                <a16:creationId xmlns:a16="http://schemas.microsoft.com/office/drawing/2014/main" id="{6AAA4AD5-CC0B-1A4B-BCA7-3B3CBDD1E4DE}"/>
              </a:ext>
            </a:extLst>
          </p:cNvPr>
          <p:cNvPicPr>
            <a:picLocks noChangeAspect="1"/>
          </p:cNvPicPr>
          <p:nvPr userDrawn="1"/>
        </p:nvPicPr>
        <p:blipFill>
          <a:blip r:embed="rId2"/>
          <a:stretch>
            <a:fillRect/>
          </a:stretch>
        </p:blipFill>
        <p:spPr>
          <a:xfrm>
            <a:off x="10918964" y="5586582"/>
            <a:ext cx="568187" cy="522118"/>
          </a:xfrm>
          <a:prstGeom prst="rect">
            <a:avLst/>
          </a:prstGeom>
        </p:spPr>
      </p:pic>
      <p:sp>
        <p:nvSpPr>
          <p:cNvPr id="15" name="Text Placeholder 3">
            <a:extLst>
              <a:ext uri="{FF2B5EF4-FFF2-40B4-BE49-F238E27FC236}">
                <a16:creationId xmlns:a16="http://schemas.microsoft.com/office/drawing/2014/main" id="{AF244201-DF82-6A43-8EAD-A766D5E1ED91}"/>
              </a:ext>
            </a:extLst>
          </p:cNvPr>
          <p:cNvSpPr>
            <a:spLocks noGrp="1"/>
          </p:cNvSpPr>
          <p:nvPr>
            <p:ph type="body" sz="half" idx="13"/>
          </p:nvPr>
        </p:nvSpPr>
        <p:spPr>
          <a:xfrm>
            <a:off x="5600632" y="1271587"/>
            <a:ext cx="5753168" cy="3811588"/>
          </a:xfrm>
        </p:spPr>
        <p:txBody>
          <a:bodyPr>
            <a:normAutofit/>
          </a:bodyPr>
          <a:lstStyle>
            <a:lvl1pPr marL="285750" indent="-285750">
              <a:buFont typeface="Arial" panose="020B0604020202020204" pitchFamily="34" charset="0"/>
              <a:buChar char="•"/>
              <a:defRPr sz="20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27597645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1A6B601-159A-E14A-AB12-07BE85CEF235}" type="datetimeFigureOut">
              <a:rPr lang="en-US" smtClean="0"/>
              <a:t>7/16/2020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38ADA9-2EDA-6E4F-84EC-DBC76BBC0B83}" type="slidenum">
              <a:rPr lang="en-US" smtClean="0"/>
              <a:t>‹#›</a:t>
            </a:fld>
            <a:endParaRPr lang="en-US"/>
          </a:p>
        </p:txBody>
      </p:sp>
    </p:spTree>
    <p:extLst>
      <p:ext uri="{BB962C8B-B14F-4D97-AF65-F5344CB8AC3E}">
        <p14:creationId xmlns:p14="http://schemas.microsoft.com/office/powerpoint/2010/main" val="3949207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8DF10-1D49-4E62-AFAA-6CA07077760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757754B-470B-422C-9062-3C5B870605AC}"/>
              </a:ext>
            </a:extLst>
          </p:cNvPr>
          <p:cNvSpPr>
            <a:spLocks noGrp="1"/>
          </p:cNvSpPr>
          <p:nvPr>
            <p:ph type="dt" sz="half" idx="10"/>
          </p:nvPr>
        </p:nvSpPr>
        <p:spPr/>
        <p:txBody>
          <a:bodyPr/>
          <a:lstStyle/>
          <a:p>
            <a:fld id="{62FD3EDB-6ED5-4C61-833B-5E22513EEBCC}" type="datetimeFigureOut">
              <a:rPr lang="en-US" smtClean="0"/>
              <a:t>7/16/2020</a:t>
            </a:fld>
            <a:endParaRPr lang="en-US"/>
          </a:p>
        </p:txBody>
      </p:sp>
      <p:sp>
        <p:nvSpPr>
          <p:cNvPr id="4" name="Footer Placeholder 3">
            <a:extLst>
              <a:ext uri="{FF2B5EF4-FFF2-40B4-BE49-F238E27FC236}">
                <a16:creationId xmlns:a16="http://schemas.microsoft.com/office/drawing/2014/main" id="{6187281A-1CBD-42E3-9FA3-FE840E8F2D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36C8AF-F21F-44CD-8434-C8C8F3AE2F57}"/>
              </a:ext>
            </a:extLst>
          </p:cNvPr>
          <p:cNvSpPr>
            <a:spLocks noGrp="1"/>
          </p:cNvSpPr>
          <p:nvPr>
            <p:ph type="sldNum" sz="quarter" idx="12"/>
          </p:nvPr>
        </p:nvSpPr>
        <p:spPr/>
        <p:txBody>
          <a:bodyPr/>
          <a:lstStyle/>
          <a:p>
            <a:fld id="{0D5AD5F3-4620-4B6D-BD5A-10B6416CDB5A}" type="slidenum">
              <a:rPr lang="en-US" smtClean="0"/>
              <a:t>‹#›</a:t>
            </a:fld>
            <a:endParaRPr lang="en-US"/>
          </a:p>
        </p:txBody>
      </p:sp>
    </p:spTree>
    <p:extLst>
      <p:ext uri="{BB962C8B-B14F-4D97-AF65-F5344CB8AC3E}">
        <p14:creationId xmlns:p14="http://schemas.microsoft.com/office/powerpoint/2010/main" val="17728104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A6B601-159A-E14A-AB12-07BE85CEF235}" type="datetimeFigureOut">
              <a:rPr lang="en-US" smtClean="0"/>
              <a:t>7/16/2020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38ADA9-2EDA-6E4F-84EC-DBC76BBC0B83}" type="slidenum">
              <a:rPr lang="en-US" smtClean="0"/>
              <a:t>‹#›</a:t>
            </a:fld>
            <a:endParaRPr lang="en-US"/>
          </a:p>
        </p:txBody>
      </p:sp>
    </p:spTree>
    <p:extLst>
      <p:ext uri="{BB962C8B-B14F-4D97-AF65-F5344CB8AC3E}">
        <p14:creationId xmlns:p14="http://schemas.microsoft.com/office/powerpoint/2010/main" val="155810162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A6B601-159A-E14A-AB12-07BE85CEF235}" type="datetimeFigureOut">
              <a:rPr lang="en-US" smtClean="0"/>
              <a:t>7/16/2020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38ADA9-2EDA-6E4F-84EC-DBC76BBC0B83}" type="slidenum">
              <a:rPr lang="en-US" smtClean="0"/>
              <a:t>‹#›</a:t>
            </a:fld>
            <a:endParaRPr lang="en-US"/>
          </a:p>
        </p:txBody>
      </p:sp>
    </p:spTree>
    <p:extLst>
      <p:ext uri="{BB962C8B-B14F-4D97-AF65-F5344CB8AC3E}">
        <p14:creationId xmlns:p14="http://schemas.microsoft.com/office/powerpoint/2010/main" val="391394682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1A6B601-159A-E14A-AB12-07BE85CEF235}" type="datetimeFigureOut">
              <a:rPr lang="en-US" smtClean="0"/>
              <a:t>7/16/2020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38ADA9-2EDA-6E4F-84EC-DBC76BBC0B83}" type="slidenum">
              <a:rPr lang="en-US" smtClean="0"/>
              <a:t>‹#›</a:t>
            </a:fld>
            <a:endParaRPr lang="en-US"/>
          </a:p>
        </p:txBody>
      </p:sp>
    </p:spTree>
    <p:extLst>
      <p:ext uri="{BB962C8B-B14F-4D97-AF65-F5344CB8AC3E}">
        <p14:creationId xmlns:p14="http://schemas.microsoft.com/office/powerpoint/2010/main" val="32763254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A6B601-159A-E14A-AB12-07BE85CEF235}" type="datetimeFigureOut">
              <a:rPr lang="en-US" smtClean="0"/>
              <a:t>7/16/2020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38ADA9-2EDA-6E4F-84EC-DBC76BBC0B83}" type="slidenum">
              <a:rPr lang="en-US" smtClean="0"/>
              <a:t>‹#›</a:t>
            </a:fld>
            <a:endParaRPr lang="en-US"/>
          </a:p>
        </p:txBody>
      </p:sp>
    </p:spTree>
    <p:extLst>
      <p:ext uri="{BB962C8B-B14F-4D97-AF65-F5344CB8AC3E}">
        <p14:creationId xmlns:p14="http://schemas.microsoft.com/office/powerpoint/2010/main" val="217512609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A6B601-159A-E14A-AB12-07BE85CEF235}" type="datetimeFigureOut">
              <a:rPr lang="en-US" smtClean="0"/>
              <a:t>7/16/2020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38ADA9-2EDA-6E4F-84EC-DBC76BBC0B83}" type="slidenum">
              <a:rPr lang="en-US" smtClean="0"/>
              <a:t>‹#›</a:t>
            </a:fld>
            <a:endParaRPr lang="en-US"/>
          </a:p>
        </p:txBody>
      </p:sp>
    </p:spTree>
    <p:extLst>
      <p:ext uri="{BB962C8B-B14F-4D97-AF65-F5344CB8AC3E}">
        <p14:creationId xmlns:p14="http://schemas.microsoft.com/office/powerpoint/2010/main" val="36850020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A6B601-159A-E14A-AB12-07BE85CEF235}" type="datetimeFigureOut">
              <a:rPr lang="en-US" smtClean="0"/>
              <a:t>7/16/2020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38ADA9-2EDA-6E4F-84EC-DBC76BBC0B83}" type="slidenum">
              <a:rPr lang="en-US" smtClean="0"/>
              <a:t>‹#›</a:t>
            </a:fld>
            <a:endParaRPr lang="en-US"/>
          </a:p>
        </p:txBody>
      </p:sp>
    </p:spTree>
    <p:extLst>
      <p:ext uri="{BB962C8B-B14F-4D97-AF65-F5344CB8AC3E}">
        <p14:creationId xmlns:p14="http://schemas.microsoft.com/office/powerpoint/2010/main" val="28262350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A6B601-159A-E14A-AB12-07BE85CEF235}" type="datetimeFigureOut">
              <a:rPr lang="en-US" smtClean="0"/>
              <a:t>7/16/2020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38ADA9-2EDA-6E4F-84EC-DBC76BBC0B83}" type="slidenum">
              <a:rPr lang="en-US" smtClean="0"/>
              <a:t>‹#›</a:t>
            </a:fld>
            <a:endParaRPr lang="en-US"/>
          </a:p>
        </p:txBody>
      </p:sp>
    </p:spTree>
    <p:extLst>
      <p:ext uri="{BB962C8B-B14F-4D97-AF65-F5344CB8AC3E}">
        <p14:creationId xmlns:p14="http://schemas.microsoft.com/office/powerpoint/2010/main" val="17645947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A6B601-159A-E14A-AB12-07BE85CEF235}" type="datetimeFigureOut">
              <a:rPr lang="en-US" smtClean="0"/>
              <a:t>7/16/2020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38ADA9-2EDA-6E4F-84EC-DBC76BBC0B83}" type="slidenum">
              <a:rPr lang="en-US" smtClean="0"/>
              <a:t>‹#›</a:t>
            </a:fld>
            <a:endParaRPr lang="en-US"/>
          </a:p>
        </p:txBody>
      </p:sp>
    </p:spTree>
    <p:extLst>
      <p:ext uri="{BB962C8B-B14F-4D97-AF65-F5344CB8AC3E}">
        <p14:creationId xmlns:p14="http://schemas.microsoft.com/office/powerpoint/2010/main" val="23403411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A6B601-159A-E14A-AB12-07BE85CEF235}" type="datetimeFigureOut">
              <a:rPr lang="en-US" smtClean="0"/>
              <a:t>7/16/2020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38ADA9-2EDA-6E4F-84EC-DBC76BBC0B83}" type="slidenum">
              <a:rPr lang="en-US" smtClean="0"/>
              <a:t>‹#›</a:t>
            </a:fld>
            <a:endParaRPr lang="en-US"/>
          </a:p>
        </p:txBody>
      </p:sp>
    </p:spTree>
    <p:extLst>
      <p:ext uri="{BB962C8B-B14F-4D97-AF65-F5344CB8AC3E}">
        <p14:creationId xmlns:p14="http://schemas.microsoft.com/office/powerpoint/2010/main" val="27337203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A6B601-159A-E14A-AB12-07BE85CEF235}" type="datetimeFigureOut">
              <a:rPr lang="en-US" smtClean="0"/>
              <a:t>7/16/2020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38ADA9-2EDA-6E4F-84EC-DBC76BBC0B83}" type="slidenum">
              <a:rPr lang="en-US" smtClean="0"/>
              <a:t>‹#›</a:t>
            </a:fld>
            <a:endParaRPr lang="en-US"/>
          </a:p>
        </p:txBody>
      </p:sp>
    </p:spTree>
    <p:extLst>
      <p:ext uri="{BB962C8B-B14F-4D97-AF65-F5344CB8AC3E}">
        <p14:creationId xmlns:p14="http://schemas.microsoft.com/office/powerpoint/2010/main" val="1055077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FD92DE-AE1F-4614-8F52-0B49B703D12A}"/>
              </a:ext>
            </a:extLst>
          </p:cNvPr>
          <p:cNvSpPr>
            <a:spLocks noGrp="1"/>
          </p:cNvSpPr>
          <p:nvPr>
            <p:ph type="dt" sz="half" idx="10"/>
          </p:nvPr>
        </p:nvSpPr>
        <p:spPr/>
        <p:txBody>
          <a:bodyPr/>
          <a:lstStyle/>
          <a:p>
            <a:fld id="{62FD3EDB-6ED5-4C61-833B-5E22513EEBCC}" type="datetimeFigureOut">
              <a:rPr lang="en-US" smtClean="0"/>
              <a:t>7/16/2020</a:t>
            </a:fld>
            <a:endParaRPr lang="en-US"/>
          </a:p>
        </p:txBody>
      </p:sp>
      <p:sp>
        <p:nvSpPr>
          <p:cNvPr id="3" name="Footer Placeholder 2">
            <a:extLst>
              <a:ext uri="{FF2B5EF4-FFF2-40B4-BE49-F238E27FC236}">
                <a16:creationId xmlns:a16="http://schemas.microsoft.com/office/drawing/2014/main" id="{2B25E471-BF22-4C02-8C6F-EF898E2E33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D54CF2-DD85-4BA2-9A95-46F03B12DC9E}"/>
              </a:ext>
            </a:extLst>
          </p:cNvPr>
          <p:cNvSpPr>
            <a:spLocks noGrp="1"/>
          </p:cNvSpPr>
          <p:nvPr>
            <p:ph type="sldNum" sz="quarter" idx="12"/>
          </p:nvPr>
        </p:nvSpPr>
        <p:spPr/>
        <p:txBody>
          <a:bodyPr/>
          <a:lstStyle/>
          <a:p>
            <a:fld id="{0D5AD5F3-4620-4B6D-BD5A-10B6416CDB5A}" type="slidenum">
              <a:rPr lang="en-US" smtClean="0"/>
              <a:t>‹#›</a:t>
            </a:fld>
            <a:endParaRPr lang="en-US"/>
          </a:p>
        </p:txBody>
      </p:sp>
    </p:spTree>
    <p:extLst>
      <p:ext uri="{BB962C8B-B14F-4D97-AF65-F5344CB8AC3E}">
        <p14:creationId xmlns:p14="http://schemas.microsoft.com/office/powerpoint/2010/main" val="248010885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508980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userDrawn="1">
  <p:cSld name="1_Picture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AF3A558-B0E7-4841-9E41-8BA6949DCD73}"/>
              </a:ext>
            </a:extLst>
          </p:cNvPr>
          <p:cNvSpPr/>
          <p:nvPr/>
        </p:nvSpPr>
        <p:spPr>
          <a:xfrm>
            <a:off x="420759" y="365129"/>
            <a:ext cx="11350487" cy="5991225"/>
          </a:xfrm>
          <a:prstGeom prst="rect">
            <a:avLst/>
          </a:prstGeom>
          <a:solidFill>
            <a:srgbClr val="F3E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42B659B6-903D-5F4F-80D7-864FBDBEAF82}"/>
              </a:ext>
            </a:extLst>
          </p:cNvPr>
          <p:cNvSpPr/>
          <p:nvPr/>
        </p:nvSpPr>
        <p:spPr>
          <a:xfrm>
            <a:off x="341244" y="365129"/>
            <a:ext cx="4762432" cy="5991225"/>
          </a:xfrm>
          <a:prstGeom prst="rect">
            <a:avLst/>
          </a:prstGeom>
          <a:solidFill>
            <a:srgbClr val="45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95C5AE17-E904-2146-9AB9-FD444307A4B7}"/>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04E16C3E-BDDA-EF49-8E64-05182CABF3C1}"/>
              </a:ext>
            </a:extLst>
          </p:cNvPr>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6650452-6B56-334A-B079-71F05551987E}"/>
              </a:ext>
            </a:extLst>
          </p:cNvPr>
          <p:cNvSpPr>
            <a:spLocks noGrp="1"/>
          </p:cNvSpPr>
          <p:nvPr>
            <p:ph type="dt" sz="half" idx="10"/>
          </p:nvPr>
        </p:nvSpPr>
        <p:spPr/>
        <p:txBody>
          <a:bodyPr/>
          <a:lstStyle/>
          <a:p>
            <a:fld id="{8FE36DFB-27F6-5840-A4FA-187D00CA4D96}" type="datetimeFigureOut">
              <a:rPr lang="en-US" smtClean="0"/>
              <a:t>7/16/2020</a:t>
            </a:fld>
            <a:endParaRPr lang="en-US"/>
          </a:p>
        </p:txBody>
      </p:sp>
      <p:sp>
        <p:nvSpPr>
          <p:cNvPr id="6" name="Footer Placeholder 5">
            <a:extLst>
              <a:ext uri="{FF2B5EF4-FFF2-40B4-BE49-F238E27FC236}">
                <a16:creationId xmlns:a16="http://schemas.microsoft.com/office/drawing/2014/main" id="{0C2AC737-9B34-9A4E-915C-D52A86071D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7F5FB3-9C95-5C45-87C9-652C5B516FC1}"/>
              </a:ext>
            </a:extLst>
          </p:cNvPr>
          <p:cNvSpPr>
            <a:spLocks noGrp="1"/>
          </p:cNvSpPr>
          <p:nvPr>
            <p:ph type="sldNum" sz="quarter" idx="12"/>
          </p:nvPr>
        </p:nvSpPr>
        <p:spPr/>
        <p:txBody>
          <a:bodyPr/>
          <a:lstStyle/>
          <a:p>
            <a:fld id="{322A0ED3-FE2D-4947-B177-BD66909DEE38}" type="slidenum">
              <a:rPr lang="en-US" smtClean="0"/>
              <a:t>‹#›</a:t>
            </a:fld>
            <a:endParaRPr lang="en-US"/>
          </a:p>
        </p:txBody>
      </p:sp>
      <p:pic>
        <p:nvPicPr>
          <p:cNvPr id="12" name="Picture 11">
            <a:extLst>
              <a:ext uri="{FF2B5EF4-FFF2-40B4-BE49-F238E27FC236}">
                <a16:creationId xmlns:a16="http://schemas.microsoft.com/office/drawing/2014/main" id="{6AAA4AD5-CC0B-1A4B-BCA7-3B3CBDD1E4DE}"/>
              </a:ext>
            </a:extLst>
          </p:cNvPr>
          <p:cNvPicPr>
            <a:picLocks noChangeAspect="1"/>
          </p:cNvPicPr>
          <p:nvPr/>
        </p:nvPicPr>
        <p:blipFill>
          <a:blip r:embed="rId2"/>
          <a:stretch>
            <a:fillRect/>
          </a:stretch>
        </p:blipFill>
        <p:spPr>
          <a:xfrm>
            <a:off x="10918965" y="5586582"/>
            <a:ext cx="568187" cy="522118"/>
          </a:xfrm>
          <a:prstGeom prst="rect">
            <a:avLst/>
          </a:prstGeom>
        </p:spPr>
      </p:pic>
      <p:pic>
        <p:nvPicPr>
          <p:cNvPr id="14" name="Picture 13">
            <a:extLst>
              <a:ext uri="{FF2B5EF4-FFF2-40B4-BE49-F238E27FC236}">
                <a16:creationId xmlns:a16="http://schemas.microsoft.com/office/drawing/2014/main" id="{6AAA4AD5-CC0B-1A4B-BCA7-3B3CBDD1E4DE}"/>
              </a:ext>
            </a:extLst>
          </p:cNvPr>
          <p:cNvPicPr>
            <a:picLocks noChangeAspect="1"/>
          </p:cNvPicPr>
          <p:nvPr userDrawn="1"/>
        </p:nvPicPr>
        <p:blipFill>
          <a:blip r:embed="rId2"/>
          <a:stretch>
            <a:fillRect/>
          </a:stretch>
        </p:blipFill>
        <p:spPr>
          <a:xfrm>
            <a:off x="10918965" y="5586582"/>
            <a:ext cx="568187" cy="522118"/>
          </a:xfrm>
          <a:prstGeom prst="rect">
            <a:avLst/>
          </a:prstGeom>
        </p:spPr>
      </p:pic>
      <p:sp>
        <p:nvSpPr>
          <p:cNvPr id="15" name="Text Placeholder 3">
            <a:extLst>
              <a:ext uri="{FF2B5EF4-FFF2-40B4-BE49-F238E27FC236}">
                <a16:creationId xmlns:a16="http://schemas.microsoft.com/office/drawing/2014/main" id="{AF244201-DF82-6A43-8EAD-A766D5E1ED91}"/>
              </a:ext>
            </a:extLst>
          </p:cNvPr>
          <p:cNvSpPr>
            <a:spLocks noGrp="1"/>
          </p:cNvSpPr>
          <p:nvPr>
            <p:ph type="body" sz="half" idx="13"/>
          </p:nvPr>
        </p:nvSpPr>
        <p:spPr>
          <a:xfrm>
            <a:off x="5600632" y="1271587"/>
            <a:ext cx="5753168" cy="3811588"/>
          </a:xfrm>
        </p:spPr>
        <p:txBody>
          <a:bodyPr>
            <a:normAutofit/>
          </a:bodyPr>
          <a:lstStyle>
            <a:lvl1pPr marL="285750" indent="-285750">
              <a:buFont typeface="Arial" panose="020B0604020202020204" pitchFamily="34" charset="0"/>
              <a:buChar char="•"/>
              <a:defRPr sz="20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34268754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_Default Slid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C98DF4C6-A0D4-42AF-95C9-1B41FD648979}"/>
              </a:ext>
            </a:extLst>
          </p:cNvPr>
          <p:cNvSpPr>
            <a:spLocks noGrp="1"/>
          </p:cNvSpPr>
          <p:nvPr>
            <p:ph type="title"/>
          </p:nvPr>
        </p:nvSpPr>
        <p:spPr>
          <a:xfrm>
            <a:off x="838200" y="681037"/>
            <a:ext cx="10515600" cy="1325563"/>
          </a:xfrm>
          <a:prstGeom prst="rect">
            <a:avLst/>
          </a:prstGeom>
        </p:spPr>
        <p:txBody>
          <a:bodyPr vert="horz" lIns="182843" tIns="91422" rIns="182843" bIns="91422" rtlCol="0" anchor="ctr">
            <a:normAutofit/>
          </a:bodyPr>
          <a:lstStyle/>
          <a:p>
            <a:r>
              <a:rPr lang="en-US" dirty="0"/>
              <a:t>Click to edit Master title style</a:t>
            </a:r>
          </a:p>
        </p:txBody>
      </p:sp>
      <p:sp>
        <p:nvSpPr>
          <p:cNvPr id="4" name="Text Placeholder 2">
            <a:extLst>
              <a:ext uri="{FF2B5EF4-FFF2-40B4-BE49-F238E27FC236}">
                <a16:creationId xmlns:a16="http://schemas.microsoft.com/office/drawing/2014/main" id="{C998E8B6-CE1C-417A-8A9D-DFA1D5FB305C}"/>
              </a:ext>
            </a:extLst>
          </p:cNvPr>
          <p:cNvSpPr>
            <a:spLocks noGrp="1"/>
          </p:cNvSpPr>
          <p:nvPr>
            <p:ph idx="1"/>
          </p:nvPr>
        </p:nvSpPr>
        <p:spPr>
          <a:xfrm>
            <a:off x="838201" y="2190389"/>
            <a:ext cx="10515600" cy="3986574"/>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932426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Calendar 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ADE861B-88DF-C641-BED1-D0F66D7DD940}"/>
              </a:ext>
            </a:extLst>
          </p:cNvPr>
          <p:cNvSpPr>
            <a:spLocks noGrp="1"/>
          </p:cNvSpPr>
          <p:nvPr>
            <p:ph type="pic" sz="quarter" idx="10"/>
          </p:nvPr>
        </p:nvSpPr>
        <p:spPr>
          <a:xfrm>
            <a:off x="9158450" y="381000"/>
            <a:ext cx="2272939" cy="2438400"/>
          </a:xfrm>
          <a:solidFill>
            <a:schemeClr val="bg1">
              <a:lumMod val="95000"/>
            </a:schemeClr>
          </a:solidFill>
        </p:spPr>
        <p:txBody>
          <a:bodyPr anchor="ctr">
            <a:normAutofit/>
          </a:bodyPr>
          <a:lstStyle>
            <a:lvl1pPr marL="0" indent="0" algn="ctr">
              <a:buNone/>
              <a:defRPr sz="1200"/>
            </a:lvl1pPr>
          </a:lstStyle>
          <a:p>
            <a:r>
              <a:rPr lang="en-US"/>
              <a:t>Click icon to add picture</a:t>
            </a:r>
          </a:p>
        </p:txBody>
      </p:sp>
      <p:sp>
        <p:nvSpPr>
          <p:cNvPr id="4" name="Picture Placeholder 2">
            <a:extLst>
              <a:ext uri="{FF2B5EF4-FFF2-40B4-BE49-F238E27FC236}">
                <a16:creationId xmlns:a16="http://schemas.microsoft.com/office/drawing/2014/main" id="{A2E8EEB6-71BE-1340-84B1-2343A677904B}"/>
              </a:ext>
            </a:extLst>
          </p:cNvPr>
          <p:cNvSpPr>
            <a:spLocks noGrp="1"/>
          </p:cNvSpPr>
          <p:nvPr>
            <p:ph type="pic" sz="quarter" idx="11"/>
          </p:nvPr>
        </p:nvSpPr>
        <p:spPr>
          <a:xfrm>
            <a:off x="9158450" y="3048000"/>
            <a:ext cx="2272939" cy="3429000"/>
          </a:xfrm>
          <a:solidFill>
            <a:schemeClr val="bg1">
              <a:lumMod val="95000"/>
            </a:schemeClr>
          </a:solidFill>
        </p:spPr>
        <p:txBody>
          <a:bodyPr anchor="ctr">
            <a:normAutofit/>
          </a:bodyPr>
          <a:lstStyle>
            <a:lvl1pPr marL="0" indent="0" algn="ctr">
              <a:buNone/>
              <a:defRPr sz="1200"/>
            </a:lvl1pPr>
          </a:lstStyle>
          <a:p>
            <a:r>
              <a:rPr lang="en-US"/>
              <a:t>Click icon to add picture</a:t>
            </a:r>
          </a:p>
        </p:txBody>
      </p:sp>
    </p:spTree>
    <p:extLst>
      <p:ext uri="{BB962C8B-B14F-4D97-AF65-F5344CB8AC3E}">
        <p14:creationId xmlns:p14="http://schemas.microsoft.com/office/powerpoint/2010/main" val="256014053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45117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C794B-C00D-4D9D-BA19-5AD554CC0F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AA1955B-0BDD-4C2B-8C67-3B834CCCA7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931B682-1D7D-4762-A318-E44798177D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FA2494-2C54-47A6-ABFF-57F1D4F1D9E7}"/>
              </a:ext>
            </a:extLst>
          </p:cNvPr>
          <p:cNvSpPr>
            <a:spLocks noGrp="1"/>
          </p:cNvSpPr>
          <p:nvPr>
            <p:ph type="dt" sz="half" idx="10"/>
          </p:nvPr>
        </p:nvSpPr>
        <p:spPr/>
        <p:txBody>
          <a:bodyPr/>
          <a:lstStyle/>
          <a:p>
            <a:fld id="{62FD3EDB-6ED5-4C61-833B-5E22513EEBCC}" type="datetimeFigureOut">
              <a:rPr lang="en-US" smtClean="0"/>
              <a:t>7/16/2020</a:t>
            </a:fld>
            <a:endParaRPr lang="en-US"/>
          </a:p>
        </p:txBody>
      </p:sp>
      <p:sp>
        <p:nvSpPr>
          <p:cNvPr id="6" name="Footer Placeholder 5">
            <a:extLst>
              <a:ext uri="{FF2B5EF4-FFF2-40B4-BE49-F238E27FC236}">
                <a16:creationId xmlns:a16="http://schemas.microsoft.com/office/drawing/2014/main" id="{E5590CCE-4DF1-41F0-B7AC-9F7FBDF80F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A0C5E6-E7D8-4B47-A1FA-57B8EF03B112}"/>
              </a:ext>
            </a:extLst>
          </p:cNvPr>
          <p:cNvSpPr>
            <a:spLocks noGrp="1"/>
          </p:cNvSpPr>
          <p:nvPr>
            <p:ph type="sldNum" sz="quarter" idx="12"/>
          </p:nvPr>
        </p:nvSpPr>
        <p:spPr/>
        <p:txBody>
          <a:bodyPr/>
          <a:lstStyle/>
          <a:p>
            <a:fld id="{0D5AD5F3-4620-4B6D-BD5A-10B6416CDB5A}" type="slidenum">
              <a:rPr lang="en-US" smtClean="0"/>
              <a:t>‹#›</a:t>
            </a:fld>
            <a:endParaRPr lang="en-US"/>
          </a:p>
        </p:txBody>
      </p:sp>
    </p:spTree>
    <p:extLst>
      <p:ext uri="{BB962C8B-B14F-4D97-AF65-F5344CB8AC3E}">
        <p14:creationId xmlns:p14="http://schemas.microsoft.com/office/powerpoint/2010/main" val="4119406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6F0E1-7A02-49C4-AFE2-4FEEBACD14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603038-8BA2-4EA6-B234-F2AEF0A851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A988B20-68DE-4C59-B84B-8155B40EE7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DAABD9-DB77-49CD-8520-E29AB461C203}"/>
              </a:ext>
            </a:extLst>
          </p:cNvPr>
          <p:cNvSpPr>
            <a:spLocks noGrp="1"/>
          </p:cNvSpPr>
          <p:nvPr>
            <p:ph type="dt" sz="half" idx="10"/>
          </p:nvPr>
        </p:nvSpPr>
        <p:spPr/>
        <p:txBody>
          <a:bodyPr/>
          <a:lstStyle/>
          <a:p>
            <a:fld id="{62FD3EDB-6ED5-4C61-833B-5E22513EEBCC}" type="datetimeFigureOut">
              <a:rPr lang="en-US" smtClean="0"/>
              <a:t>7/16/2020</a:t>
            </a:fld>
            <a:endParaRPr lang="en-US"/>
          </a:p>
        </p:txBody>
      </p:sp>
      <p:sp>
        <p:nvSpPr>
          <p:cNvPr id="6" name="Footer Placeholder 5">
            <a:extLst>
              <a:ext uri="{FF2B5EF4-FFF2-40B4-BE49-F238E27FC236}">
                <a16:creationId xmlns:a16="http://schemas.microsoft.com/office/drawing/2014/main" id="{81245160-FF4E-4925-8C8B-E125503A93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6817EC-0CB1-499E-87EE-8B07849B41D1}"/>
              </a:ext>
            </a:extLst>
          </p:cNvPr>
          <p:cNvSpPr>
            <a:spLocks noGrp="1"/>
          </p:cNvSpPr>
          <p:nvPr>
            <p:ph type="sldNum" sz="quarter" idx="12"/>
          </p:nvPr>
        </p:nvSpPr>
        <p:spPr/>
        <p:txBody>
          <a:bodyPr/>
          <a:lstStyle/>
          <a:p>
            <a:fld id="{0D5AD5F3-4620-4B6D-BD5A-10B6416CDB5A}" type="slidenum">
              <a:rPr lang="en-US" smtClean="0"/>
              <a:t>‹#›</a:t>
            </a:fld>
            <a:endParaRPr lang="en-US"/>
          </a:p>
        </p:txBody>
      </p:sp>
    </p:spTree>
    <p:extLst>
      <p:ext uri="{BB962C8B-B14F-4D97-AF65-F5344CB8AC3E}">
        <p14:creationId xmlns:p14="http://schemas.microsoft.com/office/powerpoint/2010/main" val="1374513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theme" Target="../theme/theme4.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theme" Target="../theme/theme6.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21E7B8-C5E0-4047-B39A-0A240ECB1C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403B9A9-178F-4537-8548-AFDE541BF9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45E9559-66DA-4227-9FB6-7E7541C858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FD3EDB-6ED5-4C61-833B-5E22513EEBCC}" type="datetimeFigureOut">
              <a:rPr lang="en-US" smtClean="0"/>
              <a:t>7/16/2020</a:t>
            </a:fld>
            <a:endParaRPr lang="en-US"/>
          </a:p>
        </p:txBody>
      </p:sp>
      <p:sp>
        <p:nvSpPr>
          <p:cNvPr id="5" name="Footer Placeholder 4">
            <a:extLst>
              <a:ext uri="{FF2B5EF4-FFF2-40B4-BE49-F238E27FC236}">
                <a16:creationId xmlns:a16="http://schemas.microsoft.com/office/drawing/2014/main" id="{94B6BC55-2BF2-447E-8454-8D02FA4BAB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14CCE29-65E3-42C6-81DA-6D9C3BEF8C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5AD5F3-4620-4B6D-BD5A-10B6416CDB5A}" type="slidenum">
              <a:rPr lang="en-US" smtClean="0"/>
              <a:t>‹#›</a:t>
            </a:fld>
            <a:endParaRPr lang="en-US"/>
          </a:p>
        </p:txBody>
      </p:sp>
    </p:spTree>
    <p:extLst>
      <p:ext uri="{BB962C8B-B14F-4D97-AF65-F5344CB8AC3E}">
        <p14:creationId xmlns:p14="http://schemas.microsoft.com/office/powerpoint/2010/main" val="401798871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9" r:id="rId12"/>
  </p:sldLayoutIdLst>
  <p:txStyles>
    <p:titleStyle>
      <a:lvl1pPr algn="l" defTabSz="914400" rtl="0" eaLnBrk="1" latinLnBrk="0" hangingPunct="1">
        <a:lnSpc>
          <a:spcPct val="90000"/>
        </a:lnSpc>
        <a:spcBef>
          <a:spcPct val="0"/>
        </a:spcBef>
        <a:buNone/>
        <a:defRPr sz="4400" b="1" kern="1200">
          <a:solidFill>
            <a:schemeClr val="tx1"/>
          </a:solidFill>
          <a:latin typeface="Arimo" panose="020B0604020202020204" pitchFamily="34" charset="0"/>
          <a:ea typeface="Arimo" panose="020B0604020202020204" pitchFamily="34" charset="0"/>
          <a:cs typeface="Arimo"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mo" panose="020B0604020202020204" pitchFamily="34" charset="0"/>
          <a:ea typeface="Arimo" panose="020B0604020202020204" pitchFamily="34" charset="0"/>
          <a:cs typeface="Arimo"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mo" panose="020B0604020202020204" pitchFamily="34" charset="0"/>
          <a:ea typeface="Arimo" panose="020B0604020202020204" pitchFamily="34" charset="0"/>
          <a:cs typeface="Arimo"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mo" panose="020B0604020202020204" pitchFamily="34" charset="0"/>
          <a:ea typeface="Arimo" panose="020B0604020202020204" pitchFamily="34" charset="0"/>
          <a:cs typeface="Arimo"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mo" panose="020B0604020202020204" pitchFamily="34" charset="0"/>
          <a:ea typeface="Arimo" panose="020B0604020202020204" pitchFamily="34" charset="0"/>
          <a:cs typeface="Arimo"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mo" panose="020B0604020202020204" pitchFamily="34" charset="0"/>
          <a:ea typeface="Arimo" panose="020B0604020202020204" pitchFamily="34" charset="0"/>
          <a:cs typeface="Arimo"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9"/>
            <a:ext cx="10515600" cy="1325563"/>
          </a:xfrm>
          <a:prstGeom prst="rect">
            <a:avLst/>
          </a:prstGeom>
        </p:spPr>
        <p:txBody>
          <a:bodyPr vert="horz" lIns="182843" tIns="91422" rIns="182843" bIns="91422"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1" y="1825625"/>
            <a:ext cx="10515600" cy="4351338"/>
          </a:xfrm>
          <a:prstGeom prst="rect">
            <a:avLst/>
          </a:prstGeom>
        </p:spPr>
        <p:txBody>
          <a:bodyPr vert="horz" lIns="182843" tIns="91422" rIns="182843" bIns="9142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8854042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Lst>
  <p:hf hdr="0" ftr="0" dt="0"/>
  <p:txStyles>
    <p:titleStyle>
      <a:lvl1pPr algn="l" defTabSz="914217" rtl="0" eaLnBrk="1" latinLnBrk="0" hangingPunct="1">
        <a:lnSpc>
          <a:spcPct val="90000"/>
        </a:lnSpc>
        <a:spcBef>
          <a:spcPct val="0"/>
        </a:spcBef>
        <a:buNone/>
        <a:defRPr lang="en-US" sz="3000" b="1" i="0" kern="1200">
          <a:solidFill>
            <a:schemeClr val="tx2"/>
          </a:solidFill>
          <a:latin typeface="Poppins" pitchFamily="2" charset="77"/>
          <a:ea typeface="Open Sans Light" panose="020B0306030504020204" pitchFamily="34" charset="0"/>
          <a:cs typeface="Poppins" pitchFamily="2" charset="77"/>
        </a:defRPr>
      </a:lvl1pPr>
    </p:titleStyle>
    <p:bodyStyle>
      <a:lvl1pPr marL="228555" indent="-228555" algn="l" defTabSz="914217" rtl="0" eaLnBrk="1" latinLnBrk="0" hangingPunct="1">
        <a:lnSpc>
          <a:spcPct val="90000"/>
        </a:lnSpc>
        <a:spcBef>
          <a:spcPts val="1000"/>
        </a:spcBef>
        <a:buFont typeface="Arial" panose="020B0604020202020204" pitchFamily="34" charset="0"/>
        <a:buChar char="•"/>
        <a:defRPr lang="en-US" sz="2400" b="0" i="0" kern="1200" dirty="0" smtClean="0">
          <a:solidFill>
            <a:schemeClr val="tx1"/>
          </a:solidFill>
          <a:effectLst/>
          <a:latin typeface="Poppins Light" pitchFamily="2" charset="77"/>
          <a:ea typeface="Open Sans Light" panose="020B0306030504020204" pitchFamily="34" charset="0"/>
          <a:cs typeface="Open Sans" charset="0"/>
        </a:defRPr>
      </a:lvl1pPr>
      <a:lvl2pPr marL="685663" indent="-228555" algn="l" defTabSz="914217" rtl="0" eaLnBrk="1" latinLnBrk="0" hangingPunct="1">
        <a:lnSpc>
          <a:spcPct val="90000"/>
        </a:lnSpc>
        <a:spcBef>
          <a:spcPts val="500"/>
        </a:spcBef>
        <a:buFont typeface="Arial" panose="020B0604020202020204" pitchFamily="34" charset="0"/>
        <a:buChar char="•"/>
        <a:defRPr lang="en-US" sz="2000" b="0" i="0" kern="1200" dirty="0" smtClean="0">
          <a:solidFill>
            <a:schemeClr val="tx1"/>
          </a:solidFill>
          <a:effectLst/>
          <a:latin typeface="Poppins Light" pitchFamily="2" charset="77"/>
          <a:ea typeface="Open Sans Light" panose="020B0306030504020204" pitchFamily="34" charset="0"/>
          <a:cs typeface="Open Sans" charset="0"/>
        </a:defRPr>
      </a:lvl2pPr>
      <a:lvl3pPr marL="1142772" indent="-228555" algn="l" defTabSz="914217" rtl="0" eaLnBrk="1" latinLnBrk="0" hangingPunct="1">
        <a:lnSpc>
          <a:spcPct val="90000"/>
        </a:lnSpc>
        <a:spcBef>
          <a:spcPts val="500"/>
        </a:spcBef>
        <a:buFont typeface="Arial" panose="020B0604020202020204" pitchFamily="34" charset="0"/>
        <a:buChar char="•"/>
        <a:defRPr lang="en-US" sz="1800" b="0" i="0" kern="1200" dirty="0" smtClean="0">
          <a:solidFill>
            <a:schemeClr val="tx1"/>
          </a:solidFill>
          <a:effectLst/>
          <a:latin typeface="Poppins Light" pitchFamily="2" charset="77"/>
          <a:ea typeface="Open Sans Light" panose="020B0306030504020204" pitchFamily="34" charset="0"/>
          <a:cs typeface="Open Sans" charset="0"/>
        </a:defRPr>
      </a:lvl3pPr>
      <a:lvl4pPr marL="1599880" indent="-228555" algn="l" defTabSz="914217" rtl="0" eaLnBrk="1" latinLnBrk="0" hangingPunct="1">
        <a:lnSpc>
          <a:spcPct val="90000"/>
        </a:lnSpc>
        <a:spcBef>
          <a:spcPts val="500"/>
        </a:spcBef>
        <a:buFont typeface="Arial" panose="020B0604020202020204" pitchFamily="34" charset="0"/>
        <a:buChar char="•"/>
        <a:defRPr lang="en-US" sz="1600" b="0" i="0" kern="1200" dirty="0" smtClean="0">
          <a:solidFill>
            <a:schemeClr val="tx1"/>
          </a:solidFill>
          <a:effectLst/>
          <a:latin typeface="Poppins Light" pitchFamily="2" charset="77"/>
          <a:ea typeface="Open Sans Light" panose="020B0306030504020204" pitchFamily="34" charset="0"/>
          <a:cs typeface="Open Sans" charset="0"/>
        </a:defRPr>
      </a:lvl4pPr>
      <a:lvl5pPr marL="2056989" indent="-228555" algn="l" defTabSz="914217" rtl="0" eaLnBrk="1" latinLnBrk="0" hangingPunct="1">
        <a:lnSpc>
          <a:spcPct val="90000"/>
        </a:lnSpc>
        <a:spcBef>
          <a:spcPts val="500"/>
        </a:spcBef>
        <a:buFont typeface="Arial" panose="020B0604020202020204" pitchFamily="34" charset="0"/>
        <a:buChar char="•"/>
        <a:defRPr lang="en-US" sz="1600" b="0" i="0" kern="1200" dirty="0">
          <a:solidFill>
            <a:schemeClr val="tx1"/>
          </a:solidFill>
          <a:effectLst/>
          <a:latin typeface="Poppins Light" pitchFamily="2" charset="77"/>
          <a:ea typeface="Open Sans Light" panose="020B0306030504020204" pitchFamily="34" charset="0"/>
          <a:cs typeface="Open Sans" charset="0"/>
        </a:defRPr>
      </a:lvl5pPr>
      <a:lvl6pPr marL="2514097"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28333A-7A2F-41F5-A871-D406655B31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3C8E801-9B31-43D9-85D8-BFD6558C48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BA606DF-CF4F-4E72-8B4D-4B998C5C3F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5FD136-B796-46F9-AAFF-66AC0006F263}" type="datetimeFigureOut">
              <a:rPr lang="en-US" smtClean="0"/>
              <a:t>7/16/2020</a:t>
            </a:fld>
            <a:endParaRPr lang="en-US"/>
          </a:p>
        </p:txBody>
      </p:sp>
      <p:sp>
        <p:nvSpPr>
          <p:cNvPr id="5" name="Footer Placeholder 4">
            <a:extLst>
              <a:ext uri="{FF2B5EF4-FFF2-40B4-BE49-F238E27FC236}">
                <a16:creationId xmlns:a16="http://schemas.microsoft.com/office/drawing/2014/main" id="{C764F247-E961-4787-9B04-BD9745B282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B748A96-C865-44DF-B520-E67A63D292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2A5096-333A-4105-BFFC-36010DA3BA91}" type="slidenum">
              <a:rPr lang="en-US" smtClean="0"/>
              <a:t>‹#›</a:t>
            </a:fld>
            <a:endParaRPr lang="en-US"/>
          </a:p>
        </p:txBody>
      </p:sp>
    </p:spTree>
    <p:extLst>
      <p:ext uri="{BB962C8B-B14F-4D97-AF65-F5344CB8AC3E}">
        <p14:creationId xmlns:p14="http://schemas.microsoft.com/office/powerpoint/2010/main" val="323386762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extLst>
      <p:ext uri="{BB962C8B-B14F-4D97-AF65-F5344CB8AC3E}">
        <p14:creationId xmlns:p14="http://schemas.microsoft.com/office/powerpoint/2010/main" val="245643345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A6B601-159A-E14A-AB12-07BE85CEF235}" type="datetimeFigureOut">
              <a:rPr lang="en-US" smtClean="0"/>
              <a:t>7/16/2020</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38ADA9-2EDA-6E4F-84EC-DBC76BBC0B83}" type="slidenum">
              <a:rPr lang="en-US" smtClean="0"/>
              <a:t>‹#›</a:t>
            </a:fld>
            <a:endParaRPr lang="en-US"/>
          </a:p>
        </p:txBody>
      </p:sp>
    </p:spTree>
    <p:extLst>
      <p:ext uri="{BB962C8B-B14F-4D97-AF65-F5344CB8AC3E}">
        <p14:creationId xmlns:p14="http://schemas.microsoft.com/office/powerpoint/2010/main" val="301759297"/>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A6B601-159A-E14A-AB12-07BE85CEF235}" type="datetimeFigureOut">
              <a:rPr lang="en-US" smtClean="0"/>
              <a:t>7/16/2020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38ADA9-2EDA-6E4F-84EC-DBC76BBC0B83}" type="slidenum">
              <a:rPr lang="en-US" smtClean="0"/>
              <a:t>‹#›</a:t>
            </a:fld>
            <a:endParaRPr lang="en-US"/>
          </a:p>
        </p:txBody>
      </p:sp>
    </p:spTree>
    <p:extLst>
      <p:ext uri="{BB962C8B-B14F-4D97-AF65-F5344CB8AC3E}">
        <p14:creationId xmlns:p14="http://schemas.microsoft.com/office/powerpoint/2010/main" val="944980871"/>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7.xml"/><Relationship Id="rId5" Type="http://schemas.openxmlformats.org/officeDocument/2006/relationships/image" Target="../media/image9.jp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0.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31">
            <a:extLst>
              <a:ext uri="{FF2B5EF4-FFF2-40B4-BE49-F238E27FC236}">
                <a16:creationId xmlns:a16="http://schemas.microsoft.com/office/drawing/2014/main" id="{4825F63A-B180-4BE8-9D22-5F1C74849CD4}"/>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p:blipFill>
        <p:spPr>
          <a:xfrm>
            <a:off x="7036387" y="160031"/>
            <a:ext cx="5052045" cy="6537939"/>
          </a:xfrm>
          <a:prstGeom prst="rect">
            <a:avLst/>
          </a:prstGeom>
        </p:spPr>
      </p:pic>
      <p:pic>
        <p:nvPicPr>
          <p:cNvPr id="18" name="Picture Placeholder 31">
            <a:extLst>
              <a:ext uri="{FF2B5EF4-FFF2-40B4-BE49-F238E27FC236}">
                <a16:creationId xmlns:a16="http://schemas.microsoft.com/office/drawing/2014/main" id="{ACEB90F5-09B8-4291-9F57-A8750A0464A9}"/>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p:blipFill>
        <p:spPr>
          <a:xfrm>
            <a:off x="73722" y="160031"/>
            <a:ext cx="5052045" cy="6537939"/>
          </a:xfrm>
          <a:prstGeom prst="rect">
            <a:avLst/>
          </a:prstGeom>
        </p:spPr>
      </p:pic>
      <p:sp>
        <p:nvSpPr>
          <p:cNvPr id="7" name="Rectangle 6">
            <a:extLst>
              <a:ext uri="{FF2B5EF4-FFF2-40B4-BE49-F238E27FC236}">
                <a16:creationId xmlns:a16="http://schemas.microsoft.com/office/drawing/2014/main" id="{94F737F3-B84D-4D7E-9333-568FD682C192}"/>
              </a:ext>
            </a:extLst>
          </p:cNvPr>
          <p:cNvSpPr/>
          <p:nvPr/>
        </p:nvSpPr>
        <p:spPr>
          <a:xfrm>
            <a:off x="-22785" y="0"/>
            <a:ext cx="12446000" cy="6990080"/>
          </a:xfrm>
          <a:prstGeom prst="rect">
            <a:avLst/>
          </a:prstGeom>
          <a:gradFill flip="none" rotWithShape="1">
            <a:gsLst>
              <a:gs pos="0">
                <a:schemeClr val="accent1">
                  <a:alpha val="90000"/>
                </a:schemeClr>
              </a:gs>
              <a:gs pos="100000">
                <a:schemeClr val="accent1">
                  <a:lumMod val="97000"/>
                  <a:lumOff val="3000"/>
                  <a:alpha val="90000"/>
                </a:schemeClr>
              </a:gs>
              <a:gs pos="100000">
                <a:schemeClr val="accent1">
                  <a:lumMod val="60000"/>
                  <a:lumOff val="4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Oval 4">
            <a:extLst>
              <a:ext uri="{FF2B5EF4-FFF2-40B4-BE49-F238E27FC236}">
                <a16:creationId xmlns:a16="http://schemas.microsoft.com/office/drawing/2014/main" id="{C33D9AB7-78C8-4418-AFA6-FA745029B217}"/>
              </a:ext>
            </a:extLst>
          </p:cNvPr>
          <p:cNvSpPr/>
          <p:nvPr/>
        </p:nvSpPr>
        <p:spPr>
          <a:xfrm>
            <a:off x="3022884" y="381000"/>
            <a:ext cx="6153741" cy="550151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 name="Group 14">
            <a:extLst>
              <a:ext uri="{FF2B5EF4-FFF2-40B4-BE49-F238E27FC236}">
                <a16:creationId xmlns:a16="http://schemas.microsoft.com/office/drawing/2014/main" id="{6AFC61E0-1ED6-4BEE-B462-07A99A92F01D}"/>
              </a:ext>
            </a:extLst>
          </p:cNvPr>
          <p:cNvGrpSpPr/>
          <p:nvPr/>
        </p:nvGrpSpPr>
        <p:grpSpPr>
          <a:xfrm>
            <a:off x="3539905" y="1991280"/>
            <a:ext cx="5320621" cy="2262412"/>
            <a:chOff x="400714" y="3854233"/>
            <a:chExt cx="5424959" cy="2306778"/>
          </a:xfrm>
        </p:grpSpPr>
        <p:pic>
          <p:nvPicPr>
            <p:cNvPr id="13" name="Picture 12" descr="A picture containing plate&#10;&#10;Description automatically generated">
              <a:extLst>
                <a:ext uri="{FF2B5EF4-FFF2-40B4-BE49-F238E27FC236}">
                  <a16:creationId xmlns:a16="http://schemas.microsoft.com/office/drawing/2014/main" id="{CC83AC8A-2E4A-423A-AE79-44F42C37B4CF}"/>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b="22319"/>
            <a:stretch/>
          </p:blipFill>
          <p:spPr>
            <a:xfrm>
              <a:off x="400714" y="3854233"/>
              <a:ext cx="5424959" cy="2045320"/>
            </a:xfrm>
            <a:prstGeom prst="rect">
              <a:avLst/>
            </a:prstGeom>
          </p:spPr>
        </p:pic>
        <p:sp>
          <p:nvSpPr>
            <p:cNvPr id="14" name="Rectangle 13">
              <a:extLst>
                <a:ext uri="{FF2B5EF4-FFF2-40B4-BE49-F238E27FC236}">
                  <a16:creationId xmlns:a16="http://schemas.microsoft.com/office/drawing/2014/main" id="{2A0F67EC-DFEF-4012-8332-1B3A54389861}"/>
                </a:ext>
              </a:extLst>
            </p:cNvPr>
            <p:cNvSpPr/>
            <p:nvPr/>
          </p:nvSpPr>
          <p:spPr>
            <a:xfrm>
              <a:off x="400714" y="5507367"/>
              <a:ext cx="188354" cy="653644"/>
            </a:xfrm>
            <a:prstGeom prst="rect">
              <a:avLst/>
            </a:prstGeom>
          </p:spPr>
          <p:txBody>
            <a:bodyPr wrap="none">
              <a:spAutoFit/>
            </a:bodyPr>
            <a:lstStyle/>
            <a:p>
              <a:pPr>
                <a:lnSpc>
                  <a:spcPct val="107000"/>
                </a:lnSpc>
                <a:spcAft>
                  <a:spcPts val="800"/>
                </a:spcAft>
              </a:pPr>
              <a:endParaRPr lang="en-US" sz="3599" b="1" kern="0">
                <a:ln w="9525" cap="rnd" cmpd="sng" algn="ctr">
                  <a:solidFill>
                    <a:schemeClr val="bg1">
                      <a:lumMod val="75000"/>
                    </a:schemeClr>
                  </a:solidFill>
                  <a:prstDash val="solid"/>
                  <a:bevel/>
                </a:ln>
                <a:solidFill>
                  <a:schemeClr val="bg1">
                    <a:lumMod val="20000"/>
                    <a:lumOff val="80000"/>
                  </a:schemeClr>
                </a:solidFill>
                <a:effectLst>
                  <a:outerShdw dist="38100" dir="2700000" algn="tl" rotWithShape="0">
                    <a:schemeClr val="accent3">
                      <a:lumMod val="25000"/>
                    </a:schemeClr>
                  </a:outerShdw>
                </a:effectLst>
                <a:latin typeface="Arial Nova Cond" panose="020B0506020202020204" pitchFamily="34" charset="0"/>
              </a:endParaRPr>
            </a:p>
          </p:txBody>
        </p:sp>
      </p:grpSp>
      <p:pic>
        <p:nvPicPr>
          <p:cNvPr id="12" name="Picture 11" descr="A close up of a logo&#10;&#10;Description automatically generated">
            <a:extLst>
              <a:ext uri="{FF2B5EF4-FFF2-40B4-BE49-F238E27FC236}">
                <a16:creationId xmlns:a16="http://schemas.microsoft.com/office/drawing/2014/main" id="{DAAA2EDF-68EB-4498-9FA0-49A50EFA4A19}"/>
              </a:ext>
            </a:extLst>
          </p:cNvPr>
          <p:cNvPicPr>
            <a:picLocks noChangeAspect="1"/>
          </p:cNvPicPr>
          <p:nvPr/>
        </p:nvPicPr>
        <p:blipFill>
          <a:blip r:embed="rId4" cstate="email">
            <a:alphaModFix amt="90000"/>
            <a:extLst>
              <a:ext uri="{28A0092B-C50C-407E-A947-70E740481C1C}">
                <a14:useLocalDpi xmlns:a14="http://schemas.microsoft.com/office/drawing/2010/main" val="0"/>
              </a:ext>
            </a:extLst>
          </a:blip>
          <a:stretch>
            <a:fillRect/>
          </a:stretch>
        </p:blipFill>
        <p:spPr>
          <a:xfrm>
            <a:off x="5674406" y="4140160"/>
            <a:ext cx="3256577" cy="2717841"/>
          </a:xfrm>
          <a:prstGeom prst="rect">
            <a:avLst/>
          </a:prstGeom>
        </p:spPr>
      </p:pic>
      <p:sp>
        <p:nvSpPr>
          <p:cNvPr id="6" name="Rectangle 5">
            <a:extLst>
              <a:ext uri="{FF2B5EF4-FFF2-40B4-BE49-F238E27FC236}">
                <a16:creationId xmlns:a16="http://schemas.microsoft.com/office/drawing/2014/main" id="{496C81D8-8C9C-46AA-9015-3F579D24F006}"/>
              </a:ext>
            </a:extLst>
          </p:cNvPr>
          <p:cNvSpPr/>
          <p:nvPr/>
        </p:nvSpPr>
        <p:spPr>
          <a:xfrm>
            <a:off x="2595138" y="4115989"/>
            <a:ext cx="5699813" cy="338554"/>
          </a:xfrm>
          <a:prstGeom prst="rect">
            <a:avLst/>
          </a:prstGeom>
        </p:spPr>
        <p:txBody>
          <a:bodyPr wrap="square">
            <a:spAutoFit/>
          </a:bodyPr>
          <a:lstStyle/>
          <a:p>
            <a:pPr algn="ctr"/>
            <a:r>
              <a:rPr lang="en-US" sz="1600" dirty="0">
                <a:solidFill>
                  <a:schemeClr val="accent1"/>
                </a:solidFill>
                <a:latin typeface="Arimo" panose="020B0604020202020204" pitchFamily="34" charset="0"/>
                <a:ea typeface="Arimo" panose="020B0604020202020204" pitchFamily="34" charset="0"/>
                <a:cs typeface="Arimo" panose="020B0604020202020204" pitchFamily="34" charset="0"/>
              </a:rPr>
              <a:t>INSPIRING LEADERS TO SAVE LIVES</a:t>
            </a:r>
          </a:p>
        </p:txBody>
      </p:sp>
    </p:spTree>
    <p:extLst>
      <p:ext uri="{BB962C8B-B14F-4D97-AF65-F5344CB8AC3E}">
        <p14:creationId xmlns:p14="http://schemas.microsoft.com/office/powerpoint/2010/main" val="1843801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3E2CB90-B906-824F-975F-433601A07EE5}"/>
              </a:ext>
            </a:extLst>
          </p:cNvPr>
          <p:cNvSpPr/>
          <p:nvPr/>
        </p:nvSpPr>
        <p:spPr>
          <a:xfrm>
            <a:off x="0" y="1"/>
            <a:ext cx="12192000" cy="1451427"/>
          </a:xfrm>
          <a:prstGeom prst="rect">
            <a:avLst/>
          </a:prstGeom>
          <a:solidFill>
            <a:srgbClr val="F04B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ADE4298-6BB8-49A2-AF1F-58801B29974D}"/>
              </a:ext>
            </a:extLst>
          </p:cNvPr>
          <p:cNvSpPr/>
          <p:nvPr/>
        </p:nvSpPr>
        <p:spPr>
          <a:xfrm>
            <a:off x="251791" y="297467"/>
            <a:ext cx="11688417" cy="923330"/>
          </a:xfrm>
          <a:prstGeom prst="rect">
            <a:avLst/>
          </a:prstGeom>
        </p:spPr>
        <p:txBody>
          <a:bodyPr wrap="square">
            <a:spAutoFit/>
          </a:bodyPr>
          <a:lstStyle/>
          <a:p>
            <a:r>
              <a:rPr lang="en-US" sz="5400" b="1" dirty="0">
                <a:solidFill>
                  <a:srgbClr val="FFFFFF"/>
                </a:solidFill>
                <a:latin typeface="Arimo" panose="020B0604020202020204" pitchFamily="34" charset="0"/>
                <a:ea typeface="Arimo" panose="020B0604020202020204" pitchFamily="34" charset="0"/>
                <a:cs typeface="Arimo" panose="020B0604020202020204" pitchFamily="34" charset="0"/>
              </a:rPr>
              <a:t>The Central Florida Coalition</a:t>
            </a:r>
            <a:endParaRPr lang="en-US" sz="3200" b="1" dirty="0">
              <a:solidFill>
                <a:srgbClr val="FFFFFF"/>
              </a:solidFill>
              <a:latin typeface="Arimo" panose="020B0604020202020204" pitchFamily="34" charset="0"/>
              <a:ea typeface="Arimo" panose="020B0604020202020204" pitchFamily="34" charset="0"/>
              <a:cs typeface="Arimo" panose="020B0604020202020204" pitchFamily="34" charset="0"/>
            </a:endParaRPr>
          </a:p>
        </p:txBody>
      </p:sp>
      <p:grpSp>
        <p:nvGrpSpPr>
          <p:cNvPr id="19" name="Group 18">
            <a:extLst>
              <a:ext uri="{FF2B5EF4-FFF2-40B4-BE49-F238E27FC236}">
                <a16:creationId xmlns:a16="http://schemas.microsoft.com/office/drawing/2014/main" id="{57485DA1-ABFD-4FA0-B0BB-C8A35780F891}"/>
              </a:ext>
            </a:extLst>
          </p:cNvPr>
          <p:cNvGrpSpPr/>
          <p:nvPr/>
        </p:nvGrpSpPr>
        <p:grpSpPr>
          <a:xfrm>
            <a:off x="3946184" y="1882596"/>
            <a:ext cx="7994024" cy="4336239"/>
            <a:chOff x="-901074" y="0"/>
            <a:chExt cx="7994024" cy="4336239"/>
          </a:xfrm>
        </p:grpSpPr>
        <p:pic>
          <p:nvPicPr>
            <p:cNvPr id="20" name="Picture 19">
              <a:extLst>
                <a:ext uri="{FF2B5EF4-FFF2-40B4-BE49-F238E27FC236}">
                  <a16:creationId xmlns:a16="http://schemas.microsoft.com/office/drawing/2014/main" id="{4776BFB6-9DDA-492A-8548-6B4E223BF25B}"/>
                </a:ext>
              </a:extLst>
            </p:cNvPr>
            <p:cNvPicPr>
              <a:picLocks noChangeAspect="1"/>
            </p:cNvPicPr>
            <p:nvPr/>
          </p:nvPicPr>
          <p:blipFill rotWithShape="1">
            <a:blip r:embed="rId3"/>
            <a:srcRect l="2436" t="11721" r="3728" b="11913"/>
            <a:stretch/>
          </p:blipFill>
          <p:spPr bwMode="auto">
            <a:xfrm>
              <a:off x="-901074" y="0"/>
              <a:ext cx="7994024" cy="4336239"/>
            </a:xfrm>
            <a:prstGeom prst="rect">
              <a:avLst/>
            </a:prstGeom>
            <a:ln>
              <a:noFill/>
            </a:ln>
            <a:extLst>
              <a:ext uri="{53640926-AAD7-44D8-BBD7-CCE9431645EC}">
                <a14:shadowObscured xmlns:a14="http://schemas.microsoft.com/office/drawing/2010/main"/>
              </a:ext>
            </a:extLst>
          </p:spPr>
        </p:pic>
        <p:sp>
          <p:nvSpPr>
            <p:cNvPr id="21" name="Isosceles Triangle 20">
              <a:extLst>
                <a:ext uri="{FF2B5EF4-FFF2-40B4-BE49-F238E27FC236}">
                  <a16:creationId xmlns:a16="http://schemas.microsoft.com/office/drawing/2014/main" id="{521E01F2-72FD-4B89-AB77-FB55D24E268D}"/>
                </a:ext>
              </a:extLst>
            </p:cNvPr>
            <p:cNvSpPr/>
            <p:nvPr/>
          </p:nvSpPr>
          <p:spPr>
            <a:xfrm rot="10800000" flipH="1" flipV="1">
              <a:off x="6743058" y="3515342"/>
              <a:ext cx="212090" cy="196826"/>
            </a:xfrm>
            <a:prstGeom prst="triangle">
              <a:avLst/>
            </a:prstGeom>
            <a:solidFill>
              <a:schemeClr val="tx1">
                <a:lumMod val="90000"/>
                <a:lumOff val="10000"/>
              </a:schemeClr>
            </a:solidFill>
            <a:ln>
              <a:solidFill>
                <a:schemeClr val="tx1">
                  <a:lumMod val="90000"/>
                  <a:lumOff val="10000"/>
                </a:schemeClr>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2" name="Oval 21">
              <a:extLst>
                <a:ext uri="{FF2B5EF4-FFF2-40B4-BE49-F238E27FC236}">
                  <a16:creationId xmlns:a16="http://schemas.microsoft.com/office/drawing/2014/main" id="{858796FA-E879-4247-BE1C-CEF25A8BE4D8}"/>
                </a:ext>
              </a:extLst>
            </p:cNvPr>
            <p:cNvSpPr/>
            <p:nvPr/>
          </p:nvSpPr>
          <p:spPr>
            <a:xfrm>
              <a:off x="2473019" y="180785"/>
              <a:ext cx="137160" cy="137160"/>
            </a:xfrm>
            <a:prstGeom prst="ellipse">
              <a:avLst/>
            </a:prstGeom>
            <a:solidFill>
              <a:schemeClr val="tx1">
                <a:lumMod val="90000"/>
                <a:lumOff val="10000"/>
              </a:schemeClr>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23" name="Rectangle 22">
            <a:extLst>
              <a:ext uri="{FF2B5EF4-FFF2-40B4-BE49-F238E27FC236}">
                <a16:creationId xmlns:a16="http://schemas.microsoft.com/office/drawing/2014/main" id="{E419C9FA-7C2E-4FC9-ADA2-44F3578CC296}"/>
              </a:ext>
            </a:extLst>
          </p:cNvPr>
          <p:cNvSpPr/>
          <p:nvPr/>
        </p:nvSpPr>
        <p:spPr>
          <a:xfrm>
            <a:off x="263907" y="5086932"/>
            <a:ext cx="3405809" cy="1015663"/>
          </a:xfrm>
          <a:prstGeom prst="rect">
            <a:avLst/>
          </a:prstGeom>
        </p:spPr>
        <p:txBody>
          <a:bodyPr wrap="square">
            <a:spAutoFit/>
          </a:bodyPr>
          <a:lstStyle/>
          <a:p>
            <a:pPr algn="ctr">
              <a:spcAft>
                <a:spcPts val="800"/>
              </a:spcAft>
            </a:pPr>
            <a:r>
              <a:rPr lang="en-US" sz="2000" i="1" dirty="0">
                <a:solidFill>
                  <a:srgbClr val="262626"/>
                </a:solidFill>
                <a:latin typeface="Arimo" panose="020B0604020202020204" pitchFamily="34" charset="0"/>
                <a:ea typeface="Arimo" panose="020B0604020202020204" pitchFamily="34" charset="0"/>
                <a:cs typeface="Arimo" panose="020B0604020202020204" pitchFamily="34" charset="0"/>
              </a:rPr>
              <a:t>Over 100 leaders from influential companies in Central Florida alone</a:t>
            </a:r>
            <a:endParaRPr lang="en-US" sz="2000" i="1" dirty="0">
              <a:solidFill>
                <a:srgbClr val="262626"/>
              </a:solidFill>
              <a:effectLst>
                <a:outerShdw dist="38100" dir="2700000" algn="tl" rotWithShape="0">
                  <a:schemeClr val="accent3">
                    <a:lumMod val="25000"/>
                  </a:schemeClr>
                </a:outerShdw>
              </a:effectLst>
              <a:latin typeface="Arimo" panose="020B0604020202020204" pitchFamily="34" charset="0"/>
              <a:ea typeface="Arimo" panose="020B0604020202020204" pitchFamily="34" charset="0"/>
              <a:cs typeface="Arimo" panose="020B0604020202020204" pitchFamily="34" charset="0"/>
            </a:endParaRPr>
          </a:p>
        </p:txBody>
      </p:sp>
      <p:sp>
        <p:nvSpPr>
          <p:cNvPr id="10" name="Rectangle 9">
            <a:extLst>
              <a:ext uri="{FF2B5EF4-FFF2-40B4-BE49-F238E27FC236}">
                <a16:creationId xmlns:a16="http://schemas.microsoft.com/office/drawing/2014/main" id="{BACCE36D-65C0-49D0-95E1-1128242F1C5A}"/>
              </a:ext>
            </a:extLst>
          </p:cNvPr>
          <p:cNvSpPr/>
          <p:nvPr/>
        </p:nvSpPr>
        <p:spPr>
          <a:xfrm>
            <a:off x="138223" y="2305782"/>
            <a:ext cx="3657180" cy="1682512"/>
          </a:xfrm>
          <a:prstGeom prst="rect">
            <a:avLst/>
          </a:prstGeom>
        </p:spPr>
        <p:txBody>
          <a:bodyPr wrap="square">
            <a:spAutoFit/>
          </a:bodyPr>
          <a:lstStyle/>
          <a:p>
            <a:pPr algn="ctr">
              <a:spcAft>
                <a:spcPts val="800"/>
              </a:spcAft>
            </a:pPr>
            <a:r>
              <a:rPr lang="en-US" b="1" dirty="0">
                <a:solidFill>
                  <a:schemeClr val="accent1"/>
                </a:solidFill>
                <a:latin typeface="Arimo" panose="020B0604020202020204" pitchFamily="34" charset="0"/>
                <a:ea typeface="Arimo" panose="020B0604020202020204" pitchFamily="34" charset="0"/>
                <a:cs typeface="Arimo" panose="020B0604020202020204" pitchFamily="34" charset="0"/>
              </a:rPr>
              <a:t>CO-CHAIRMEN:</a:t>
            </a:r>
          </a:p>
          <a:p>
            <a:pPr algn="ctr"/>
            <a:r>
              <a:rPr lang="en-US" b="1" dirty="0">
                <a:latin typeface="Arimo" panose="020B0604020202020204" pitchFamily="34" charset="0"/>
                <a:ea typeface="Arimo" panose="020B0604020202020204" pitchFamily="34" charset="0"/>
                <a:cs typeface="Arimo" panose="020B0604020202020204" pitchFamily="34" charset="0"/>
              </a:rPr>
              <a:t>Kim </a:t>
            </a:r>
            <a:r>
              <a:rPr lang="en-US" b="1" dirty="0" err="1">
                <a:latin typeface="Arimo" panose="020B0604020202020204" pitchFamily="34" charset="0"/>
                <a:ea typeface="Arimo" panose="020B0604020202020204" pitchFamily="34" charset="0"/>
                <a:cs typeface="Arimo" panose="020B0604020202020204" pitchFamily="34" charset="0"/>
              </a:rPr>
              <a:t>Lopdrup</a:t>
            </a:r>
            <a:r>
              <a:rPr lang="en-US" b="1" dirty="0">
                <a:latin typeface="Arimo" panose="020B0604020202020204" pitchFamily="34" charset="0"/>
                <a:ea typeface="Arimo" panose="020B0604020202020204" pitchFamily="34" charset="0"/>
                <a:cs typeface="Arimo" panose="020B0604020202020204" pitchFamily="34" charset="0"/>
              </a:rPr>
              <a:t>, </a:t>
            </a:r>
          </a:p>
          <a:p>
            <a:pPr algn="ctr">
              <a:spcAft>
                <a:spcPts val="800"/>
              </a:spcAft>
            </a:pPr>
            <a:r>
              <a:rPr lang="en-US" dirty="0">
                <a:latin typeface="Arimo" panose="020B0604020202020204" pitchFamily="34" charset="0"/>
                <a:ea typeface="Arimo" panose="020B0604020202020204" pitchFamily="34" charset="0"/>
                <a:cs typeface="Arimo" panose="020B0604020202020204" pitchFamily="34" charset="0"/>
              </a:rPr>
              <a:t>CEO of Red Lobster</a:t>
            </a:r>
          </a:p>
          <a:p>
            <a:pPr algn="ctr"/>
            <a:r>
              <a:rPr lang="en-US" b="1" dirty="0">
                <a:latin typeface="Arimo" panose="020B0604020202020204" pitchFamily="34" charset="0"/>
                <a:ea typeface="Arimo" panose="020B0604020202020204" pitchFamily="34" charset="0"/>
                <a:cs typeface="Arimo" panose="020B0604020202020204" pitchFamily="34" charset="0"/>
              </a:rPr>
              <a:t>Sheriff Dennis Lemma, </a:t>
            </a:r>
          </a:p>
          <a:p>
            <a:pPr algn="ctr">
              <a:spcAft>
                <a:spcPts val="800"/>
              </a:spcAft>
            </a:pPr>
            <a:r>
              <a:rPr lang="en-US" dirty="0">
                <a:latin typeface="Arimo" panose="020B0604020202020204" pitchFamily="34" charset="0"/>
                <a:ea typeface="Arimo" panose="020B0604020202020204" pitchFamily="34" charset="0"/>
                <a:cs typeface="Arimo" panose="020B0604020202020204" pitchFamily="34" charset="0"/>
              </a:rPr>
              <a:t>Seminole County</a:t>
            </a:r>
          </a:p>
        </p:txBody>
      </p:sp>
      <p:sp>
        <p:nvSpPr>
          <p:cNvPr id="3" name="Rectangle 2">
            <a:extLst>
              <a:ext uri="{FF2B5EF4-FFF2-40B4-BE49-F238E27FC236}">
                <a16:creationId xmlns:a16="http://schemas.microsoft.com/office/drawing/2014/main" id="{4EDC9599-3A42-430E-AC08-924EC60F7F08}"/>
              </a:ext>
            </a:extLst>
          </p:cNvPr>
          <p:cNvSpPr/>
          <p:nvPr/>
        </p:nvSpPr>
        <p:spPr>
          <a:xfrm>
            <a:off x="339288" y="2131961"/>
            <a:ext cx="3255048" cy="203015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66187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00">
        <p159:morph option="byObject"/>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reeform 2">
            <a:extLst>
              <a:ext uri="{FF2B5EF4-FFF2-40B4-BE49-F238E27FC236}">
                <a16:creationId xmlns:a16="http://schemas.microsoft.com/office/drawing/2014/main" id="{E30CD6DA-EF28-C44E-B3BC-943A3248ABEA}"/>
              </a:ext>
            </a:extLst>
          </p:cNvPr>
          <p:cNvSpPr>
            <a:spLocks noChangeArrowheads="1"/>
          </p:cNvSpPr>
          <p:nvPr/>
        </p:nvSpPr>
        <p:spPr bwMode="auto">
          <a:xfrm>
            <a:off x="794658" y="4379356"/>
            <a:ext cx="10602685" cy="63176"/>
          </a:xfrm>
          <a:custGeom>
            <a:avLst/>
            <a:gdLst>
              <a:gd name="T0" fmla="*/ 51 w 17022"/>
              <a:gd name="T1" fmla="*/ 0 h 103"/>
              <a:gd name="T2" fmla="*/ 16970 w 17022"/>
              <a:gd name="T3" fmla="*/ 0 h 103"/>
              <a:gd name="T4" fmla="*/ 16970 w 17022"/>
              <a:gd name="T5" fmla="*/ 0 h 103"/>
              <a:gd name="T6" fmla="*/ 17021 w 17022"/>
              <a:gd name="T7" fmla="*/ 51 h 103"/>
              <a:gd name="T8" fmla="*/ 17021 w 17022"/>
              <a:gd name="T9" fmla="*/ 51 h 103"/>
              <a:gd name="T10" fmla="*/ 16970 w 17022"/>
              <a:gd name="T11" fmla="*/ 102 h 103"/>
              <a:gd name="T12" fmla="*/ 51 w 17022"/>
              <a:gd name="T13" fmla="*/ 102 h 103"/>
              <a:gd name="T14" fmla="*/ 51 w 17022"/>
              <a:gd name="T15" fmla="*/ 102 h 103"/>
              <a:gd name="T16" fmla="*/ 0 w 17022"/>
              <a:gd name="T17" fmla="*/ 51 h 103"/>
              <a:gd name="T18" fmla="*/ 0 w 17022"/>
              <a:gd name="T19" fmla="*/ 51 h 103"/>
              <a:gd name="T20" fmla="*/ 51 w 17022"/>
              <a:gd name="T21"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022" h="103">
                <a:moveTo>
                  <a:pt x="51" y="0"/>
                </a:moveTo>
                <a:lnTo>
                  <a:pt x="16970" y="0"/>
                </a:lnTo>
                <a:lnTo>
                  <a:pt x="16970" y="0"/>
                </a:lnTo>
                <a:cubicBezTo>
                  <a:pt x="16998" y="0"/>
                  <a:pt x="17021" y="23"/>
                  <a:pt x="17021" y="51"/>
                </a:cubicBezTo>
                <a:lnTo>
                  <a:pt x="17021" y="51"/>
                </a:lnTo>
                <a:cubicBezTo>
                  <a:pt x="17021" y="79"/>
                  <a:pt x="16998" y="102"/>
                  <a:pt x="16970" y="102"/>
                </a:cubicBezTo>
                <a:lnTo>
                  <a:pt x="51" y="102"/>
                </a:lnTo>
                <a:lnTo>
                  <a:pt x="51" y="102"/>
                </a:lnTo>
                <a:cubicBezTo>
                  <a:pt x="23" y="102"/>
                  <a:pt x="0" y="79"/>
                  <a:pt x="0" y="51"/>
                </a:cubicBezTo>
                <a:lnTo>
                  <a:pt x="0" y="51"/>
                </a:lnTo>
                <a:cubicBezTo>
                  <a:pt x="0" y="23"/>
                  <a:pt x="23" y="0"/>
                  <a:pt x="51" y="0"/>
                </a:cubicBezTo>
              </a:path>
            </a:pathLst>
          </a:custGeom>
          <a:solidFill>
            <a:schemeClr val="bg1">
              <a:lumMod val="75000"/>
            </a:schemeClr>
          </a:solidFill>
          <a:ln>
            <a:noFill/>
          </a:ln>
          <a:effectLst/>
        </p:spPr>
        <p:txBody>
          <a:bodyPr wrap="none" anchor="ctr"/>
          <a:lstStyle/>
          <a:p>
            <a:endParaRPr lang="en-US" sz="3265" dirty="0">
              <a:latin typeface="Lato Light" panose="020F0502020204030203" pitchFamily="34" charset="0"/>
            </a:endParaRPr>
          </a:p>
        </p:txBody>
      </p:sp>
      <p:sp>
        <p:nvSpPr>
          <p:cNvPr id="7" name="Freeform 5">
            <a:extLst>
              <a:ext uri="{FF2B5EF4-FFF2-40B4-BE49-F238E27FC236}">
                <a16:creationId xmlns:a16="http://schemas.microsoft.com/office/drawing/2014/main" id="{11457319-94A1-2E40-B0AC-3C1FB13F9960}"/>
              </a:ext>
            </a:extLst>
          </p:cNvPr>
          <p:cNvSpPr>
            <a:spLocks noChangeArrowheads="1"/>
          </p:cNvSpPr>
          <p:nvPr/>
        </p:nvSpPr>
        <p:spPr bwMode="auto">
          <a:xfrm>
            <a:off x="1221880" y="1763022"/>
            <a:ext cx="1079497" cy="1079495"/>
          </a:xfrm>
          <a:custGeom>
            <a:avLst/>
            <a:gdLst>
              <a:gd name="T0" fmla="*/ 866 w 1733"/>
              <a:gd name="T1" fmla="*/ 0 h 1734"/>
              <a:gd name="T2" fmla="*/ 866 w 1733"/>
              <a:gd name="T3" fmla="*/ 0 h 1734"/>
              <a:gd name="T4" fmla="*/ 1732 w 1733"/>
              <a:gd name="T5" fmla="*/ 867 h 1734"/>
              <a:gd name="T6" fmla="*/ 1732 w 1733"/>
              <a:gd name="T7" fmla="*/ 867 h 1734"/>
              <a:gd name="T8" fmla="*/ 866 w 1733"/>
              <a:gd name="T9" fmla="*/ 1733 h 1734"/>
              <a:gd name="T10" fmla="*/ 866 w 1733"/>
              <a:gd name="T11" fmla="*/ 1733 h 1734"/>
              <a:gd name="T12" fmla="*/ 0 w 1733"/>
              <a:gd name="T13" fmla="*/ 867 h 1734"/>
              <a:gd name="T14" fmla="*/ 0 w 1733"/>
              <a:gd name="T15" fmla="*/ 867 h 1734"/>
              <a:gd name="T16" fmla="*/ 866 w 1733"/>
              <a:gd name="T17" fmla="*/ 0 h 1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3" h="1734">
                <a:moveTo>
                  <a:pt x="866" y="0"/>
                </a:moveTo>
                <a:lnTo>
                  <a:pt x="866" y="0"/>
                </a:lnTo>
                <a:cubicBezTo>
                  <a:pt x="1344" y="0"/>
                  <a:pt x="1732" y="388"/>
                  <a:pt x="1732" y="867"/>
                </a:cubicBezTo>
                <a:lnTo>
                  <a:pt x="1732" y="867"/>
                </a:lnTo>
                <a:cubicBezTo>
                  <a:pt x="1732" y="1345"/>
                  <a:pt x="1344" y="1733"/>
                  <a:pt x="866" y="1733"/>
                </a:cubicBezTo>
                <a:lnTo>
                  <a:pt x="866" y="1733"/>
                </a:lnTo>
                <a:cubicBezTo>
                  <a:pt x="388" y="1733"/>
                  <a:pt x="0" y="1345"/>
                  <a:pt x="0" y="867"/>
                </a:cubicBezTo>
                <a:lnTo>
                  <a:pt x="0" y="867"/>
                </a:lnTo>
                <a:cubicBezTo>
                  <a:pt x="0" y="388"/>
                  <a:pt x="388" y="0"/>
                  <a:pt x="866" y="0"/>
                </a:cubicBezTo>
              </a:path>
            </a:pathLst>
          </a:custGeom>
          <a:solidFill>
            <a:schemeClr val="accent1"/>
          </a:solidFill>
          <a:ln>
            <a:noFill/>
          </a:ln>
          <a:effectLst/>
        </p:spPr>
        <p:txBody>
          <a:bodyPr wrap="none" anchor="ctr"/>
          <a:lstStyle/>
          <a:p>
            <a:endParaRPr lang="en-US" sz="3265" dirty="0">
              <a:latin typeface="Lato Light" panose="020F0502020204030203" pitchFamily="34" charset="0"/>
            </a:endParaRPr>
          </a:p>
        </p:txBody>
      </p:sp>
      <p:sp>
        <p:nvSpPr>
          <p:cNvPr id="10" name="Freeform 72">
            <a:extLst>
              <a:ext uri="{FF2B5EF4-FFF2-40B4-BE49-F238E27FC236}">
                <a16:creationId xmlns:a16="http://schemas.microsoft.com/office/drawing/2014/main" id="{AD702751-7C23-F545-9A6B-B5C55F17F5F1}"/>
              </a:ext>
            </a:extLst>
          </p:cNvPr>
          <p:cNvSpPr>
            <a:spLocks noChangeArrowheads="1"/>
          </p:cNvSpPr>
          <p:nvPr/>
        </p:nvSpPr>
        <p:spPr bwMode="auto">
          <a:xfrm>
            <a:off x="1741028" y="2735392"/>
            <a:ext cx="32962" cy="1675554"/>
          </a:xfrm>
          <a:custGeom>
            <a:avLst/>
            <a:gdLst>
              <a:gd name="T0" fmla="*/ 25 w 52"/>
              <a:gd name="T1" fmla="*/ 2689 h 2690"/>
              <a:gd name="T2" fmla="*/ 25 w 52"/>
              <a:gd name="T3" fmla="*/ 2689 h 2690"/>
              <a:gd name="T4" fmla="*/ 0 w 52"/>
              <a:gd name="T5" fmla="*/ 2664 h 2690"/>
              <a:gd name="T6" fmla="*/ 0 w 52"/>
              <a:gd name="T7" fmla="*/ 25 h 2690"/>
              <a:gd name="T8" fmla="*/ 0 w 52"/>
              <a:gd name="T9" fmla="*/ 25 h 2690"/>
              <a:gd name="T10" fmla="*/ 25 w 52"/>
              <a:gd name="T11" fmla="*/ 0 h 2690"/>
              <a:gd name="T12" fmla="*/ 25 w 52"/>
              <a:gd name="T13" fmla="*/ 0 h 2690"/>
              <a:gd name="T14" fmla="*/ 51 w 52"/>
              <a:gd name="T15" fmla="*/ 25 h 2690"/>
              <a:gd name="T16" fmla="*/ 51 w 52"/>
              <a:gd name="T17" fmla="*/ 2664 h 2690"/>
              <a:gd name="T18" fmla="*/ 51 w 52"/>
              <a:gd name="T19" fmla="*/ 2664 h 2690"/>
              <a:gd name="T20" fmla="*/ 25 w 52"/>
              <a:gd name="T21" fmla="*/ 2689 h 2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2690">
                <a:moveTo>
                  <a:pt x="25" y="2689"/>
                </a:moveTo>
                <a:lnTo>
                  <a:pt x="25" y="2689"/>
                </a:lnTo>
                <a:cubicBezTo>
                  <a:pt x="11" y="2689"/>
                  <a:pt x="0" y="2678"/>
                  <a:pt x="0" y="2664"/>
                </a:cubicBezTo>
                <a:lnTo>
                  <a:pt x="0" y="25"/>
                </a:lnTo>
                <a:lnTo>
                  <a:pt x="0" y="25"/>
                </a:lnTo>
                <a:cubicBezTo>
                  <a:pt x="0" y="11"/>
                  <a:pt x="11" y="0"/>
                  <a:pt x="25" y="0"/>
                </a:cubicBezTo>
                <a:lnTo>
                  <a:pt x="25" y="0"/>
                </a:lnTo>
                <a:cubicBezTo>
                  <a:pt x="39" y="0"/>
                  <a:pt x="51" y="11"/>
                  <a:pt x="51" y="25"/>
                </a:cubicBezTo>
                <a:lnTo>
                  <a:pt x="51" y="2664"/>
                </a:lnTo>
                <a:lnTo>
                  <a:pt x="51" y="2664"/>
                </a:lnTo>
                <a:cubicBezTo>
                  <a:pt x="51" y="2678"/>
                  <a:pt x="39" y="2689"/>
                  <a:pt x="25" y="2689"/>
                </a:cubicBezTo>
              </a:path>
            </a:pathLst>
          </a:custGeom>
          <a:solidFill>
            <a:schemeClr val="accent1"/>
          </a:solidFill>
          <a:ln>
            <a:noFill/>
          </a:ln>
          <a:effectLst/>
        </p:spPr>
        <p:txBody>
          <a:bodyPr wrap="none" anchor="ctr"/>
          <a:lstStyle/>
          <a:p>
            <a:endParaRPr lang="en-US" sz="3265" dirty="0">
              <a:latin typeface="Lato Light" panose="020F0502020204030203" pitchFamily="34" charset="0"/>
            </a:endParaRPr>
          </a:p>
        </p:txBody>
      </p:sp>
      <p:sp>
        <p:nvSpPr>
          <p:cNvPr id="11" name="Freeform 73">
            <a:extLst>
              <a:ext uri="{FF2B5EF4-FFF2-40B4-BE49-F238E27FC236}">
                <a16:creationId xmlns:a16="http://schemas.microsoft.com/office/drawing/2014/main" id="{0DC8AE54-FE19-7845-BD35-EA59DDF18ABD}"/>
              </a:ext>
            </a:extLst>
          </p:cNvPr>
          <p:cNvSpPr>
            <a:spLocks noChangeArrowheads="1"/>
          </p:cNvSpPr>
          <p:nvPr/>
        </p:nvSpPr>
        <p:spPr bwMode="auto">
          <a:xfrm>
            <a:off x="1661371" y="4317554"/>
            <a:ext cx="192277" cy="189529"/>
          </a:xfrm>
          <a:custGeom>
            <a:avLst/>
            <a:gdLst>
              <a:gd name="T0" fmla="*/ 153 w 307"/>
              <a:gd name="T1" fmla="*/ 0 h 306"/>
              <a:gd name="T2" fmla="*/ 153 w 307"/>
              <a:gd name="T3" fmla="*/ 0 h 306"/>
              <a:gd name="T4" fmla="*/ 306 w 307"/>
              <a:gd name="T5" fmla="*/ 152 h 306"/>
              <a:gd name="T6" fmla="*/ 306 w 307"/>
              <a:gd name="T7" fmla="*/ 152 h 306"/>
              <a:gd name="T8" fmla="*/ 153 w 307"/>
              <a:gd name="T9" fmla="*/ 305 h 306"/>
              <a:gd name="T10" fmla="*/ 153 w 307"/>
              <a:gd name="T11" fmla="*/ 305 h 306"/>
              <a:gd name="T12" fmla="*/ 0 w 307"/>
              <a:gd name="T13" fmla="*/ 152 h 306"/>
              <a:gd name="T14" fmla="*/ 0 w 307"/>
              <a:gd name="T15" fmla="*/ 152 h 306"/>
              <a:gd name="T16" fmla="*/ 153 w 307"/>
              <a:gd name="T17"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7" h="306">
                <a:moveTo>
                  <a:pt x="153" y="0"/>
                </a:moveTo>
                <a:lnTo>
                  <a:pt x="153" y="0"/>
                </a:lnTo>
                <a:cubicBezTo>
                  <a:pt x="237" y="0"/>
                  <a:pt x="306" y="68"/>
                  <a:pt x="306" y="152"/>
                </a:cubicBezTo>
                <a:lnTo>
                  <a:pt x="306" y="152"/>
                </a:lnTo>
                <a:cubicBezTo>
                  <a:pt x="306" y="237"/>
                  <a:pt x="237" y="305"/>
                  <a:pt x="153" y="305"/>
                </a:cubicBezTo>
                <a:lnTo>
                  <a:pt x="153" y="305"/>
                </a:lnTo>
                <a:cubicBezTo>
                  <a:pt x="68" y="305"/>
                  <a:pt x="0" y="237"/>
                  <a:pt x="0" y="152"/>
                </a:cubicBezTo>
                <a:lnTo>
                  <a:pt x="0" y="152"/>
                </a:lnTo>
                <a:cubicBezTo>
                  <a:pt x="0" y="68"/>
                  <a:pt x="68" y="0"/>
                  <a:pt x="153" y="0"/>
                </a:cubicBezTo>
              </a:path>
            </a:pathLst>
          </a:custGeom>
          <a:solidFill>
            <a:schemeClr val="accent1"/>
          </a:solidFill>
          <a:ln>
            <a:noFill/>
          </a:ln>
          <a:effectLst/>
        </p:spPr>
        <p:txBody>
          <a:bodyPr wrap="none" anchor="ctr"/>
          <a:lstStyle/>
          <a:p>
            <a:endParaRPr lang="en-US" sz="3265" dirty="0">
              <a:latin typeface="Lato Light" panose="020F0502020204030203" pitchFamily="34" charset="0"/>
            </a:endParaRPr>
          </a:p>
        </p:txBody>
      </p:sp>
      <p:sp>
        <p:nvSpPr>
          <p:cNvPr id="13" name="Freeform 79">
            <a:extLst>
              <a:ext uri="{FF2B5EF4-FFF2-40B4-BE49-F238E27FC236}">
                <a16:creationId xmlns:a16="http://schemas.microsoft.com/office/drawing/2014/main" id="{726BBA4C-5A4C-6C49-82AC-8D754555B589}"/>
              </a:ext>
            </a:extLst>
          </p:cNvPr>
          <p:cNvSpPr>
            <a:spLocks noChangeArrowheads="1"/>
          </p:cNvSpPr>
          <p:nvPr/>
        </p:nvSpPr>
        <p:spPr bwMode="auto">
          <a:xfrm>
            <a:off x="3389067" y="2842515"/>
            <a:ext cx="1079497" cy="1079497"/>
          </a:xfrm>
          <a:custGeom>
            <a:avLst/>
            <a:gdLst>
              <a:gd name="T0" fmla="*/ 867 w 1734"/>
              <a:gd name="T1" fmla="*/ 0 h 1733"/>
              <a:gd name="T2" fmla="*/ 867 w 1734"/>
              <a:gd name="T3" fmla="*/ 0 h 1733"/>
              <a:gd name="T4" fmla="*/ 1733 w 1734"/>
              <a:gd name="T5" fmla="*/ 865 h 1733"/>
              <a:gd name="T6" fmla="*/ 1733 w 1734"/>
              <a:gd name="T7" fmla="*/ 865 h 1733"/>
              <a:gd name="T8" fmla="*/ 867 w 1734"/>
              <a:gd name="T9" fmla="*/ 1732 h 1733"/>
              <a:gd name="T10" fmla="*/ 867 w 1734"/>
              <a:gd name="T11" fmla="*/ 1732 h 1733"/>
              <a:gd name="T12" fmla="*/ 0 w 1734"/>
              <a:gd name="T13" fmla="*/ 865 h 1733"/>
              <a:gd name="T14" fmla="*/ 0 w 1734"/>
              <a:gd name="T15" fmla="*/ 865 h 1733"/>
              <a:gd name="T16" fmla="*/ 867 w 1734"/>
              <a:gd name="T17" fmla="*/ 0 h 1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4" h="1733">
                <a:moveTo>
                  <a:pt x="867" y="0"/>
                </a:moveTo>
                <a:lnTo>
                  <a:pt x="867" y="0"/>
                </a:lnTo>
                <a:cubicBezTo>
                  <a:pt x="1345" y="0"/>
                  <a:pt x="1733" y="387"/>
                  <a:pt x="1733" y="865"/>
                </a:cubicBezTo>
                <a:lnTo>
                  <a:pt x="1733" y="865"/>
                </a:lnTo>
                <a:cubicBezTo>
                  <a:pt x="1733" y="1344"/>
                  <a:pt x="1345" y="1732"/>
                  <a:pt x="867" y="1732"/>
                </a:cubicBezTo>
                <a:lnTo>
                  <a:pt x="867" y="1732"/>
                </a:lnTo>
                <a:cubicBezTo>
                  <a:pt x="388" y="1732"/>
                  <a:pt x="0" y="1344"/>
                  <a:pt x="0" y="865"/>
                </a:cubicBezTo>
                <a:lnTo>
                  <a:pt x="0" y="865"/>
                </a:lnTo>
                <a:cubicBezTo>
                  <a:pt x="0" y="387"/>
                  <a:pt x="388" y="0"/>
                  <a:pt x="867" y="0"/>
                </a:cubicBezTo>
              </a:path>
            </a:pathLst>
          </a:custGeom>
          <a:solidFill>
            <a:schemeClr val="accent2"/>
          </a:solidFill>
          <a:ln>
            <a:noFill/>
          </a:ln>
          <a:effectLst/>
        </p:spPr>
        <p:txBody>
          <a:bodyPr wrap="none" anchor="ctr"/>
          <a:lstStyle/>
          <a:p>
            <a:endParaRPr lang="en-US" sz="3265" dirty="0">
              <a:latin typeface="Lato Light" panose="020F0502020204030203" pitchFamily="34" charset="0"/>
            </a:endParaRPr>
          </a:p>
        </p:txBody>
      </p:sp>
      <p:sp>
        <p:nvSpPr>
          <p:cNvPr id="16" name="Freeform 147">
            <a:extLst>
              <a:ext uri="{FF2B5EF4-FFF2-40B4-BE49-F238E27FC236}">
                <a16:creationId xmlns:a16="http://schemas.microsoft.com/office/drawing/2014/main" id="{5A86A2EE-C6EB-2947-97A0-53B783988E19}"/>
              </a:ext>
            </a:extLst>
          </p:cNvPr>
          <p:cNvSpPr>
            <a:spLocks noChangeArrowheads="1"/>
          </p:cNvSpPr>
          <p:nvPr/>
        </p:nvSpPr>
        <p:spPr bwMode="auto">
          <a:xfrm>
            <a:off x="3908215" y="3806646"/>
            <a:ext cx="32962" cy="604298"/>
          </a:xfrm>
          <a:custGeom>
            <a:avLst/>
            <a:gdLst>
              <a:gd name="T0" fmla="*/ 25 w 52"/>
              <a:gd name="T1" fmla="*/ 967 h 968"/>
              <a:gd name="T2" fmla="*/ 25 w 52"/>
              <a:gd name="T3" fmla="*/ 967 h 968"/>
              <a:gd name="T4" fmla="*/ 0 w 52"/>
              <a:gd name="T5" fmla="*/ 942 h 968"/>
              <a:gd name="T6" fmla="*/ 0 w 52"/>
              <a:gd name="T7" fmla="*/ 24 h 968"/>
              <a:gd name="T8" fmla="*/ 0 w 52"/>
              <a:gd name="T9" fmla="*/ 24 h 968"/>
              <a:gd name="T10" fmla="*/ 25 w 52"/>
              <a:gd name="T11" fmla="*/ 0 h 968"/>
              <a:gd name="T12" fmla="*/ 25 w 52"/>
              <a:gd name="T13" fmla="*/ 0 h 968"/>
              <a:gd name="T14" fmla="*/ 51 w 52"/>
              <a:gd name="T15" fmla="*/ 24 h 968"/>
              <a:gd name="T16" fmla="*/ 51 w 52"/>
              <a:gd name="T17" fmla="*/ 942 h 968"/>
              <a:gd name="T18" fmla="*/ 51 w 52"/>
              <a:gd name="T19" fmla="*/ 942 h 968"/>
              <a:gd name="T20" fmla="*/ 25 w 52"/>
              <a:gd name="T21" fmla="*/ 967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968">
                <a:moveTo>
                  <a:pt x="25" y="967"/>
                </a:moveTo>
                <a:lnTo>
                  <a:pt x="25" y="967"/>
                </a:lnTo>
                <a:cubicBezTo>
                  <a:pt x="11" y="967"/>
                  <a:pt x="0" y="956"/>
                  <a:pt x="0" y="942"/>
                </a:cubicBezTo>
                <a:lnTo>
                  <a:pt x="0" y="24"/>
                </a:lnTo>
                <a:lnTo>
                  <a:pt x="0" y="24"/>
                </a:lnTo>
                <a:cubicBezTo>
                  <a:pt x="0" y="11"/>
                  <a:pt x="11" y="0"/>
                  <a:pt x="25" y="0"/>
                </a:cubicBezTo>
                <a:lnTo>
                  <a:pt x="25" y="0"/>
                </a:lnTo>
                <a:cubicBezTo>
                  <a:pt x="39" y="0"/>
                  <a:pt x="51" y="11"/>
                  <a:pt x="51" y="24"/>
                </a:cubicBezTo>
                <a:lnTo>
                  <a:pt x="51" y="942"/>
                </a:lnTo>
                <a:lnTo>
                  <a:pt x="51" y="942"/>
                </a:lnTo>
                <a:cubicBezTo>
                  <a:pt x="51" y="956"/>
                  <a:pt x="39" y="967"/>
                  <a:pt x="25" y="967"/>
                </a:cubicBezTo>
              </a:path>
            </a:pathLst>
          </a:custGeom>
          <a:solidFill>
            <a:schemeClr val="accent2"/>
          </a:solidFill>
          <a:ln>
            <a:noFill/>
          </a:ln>
          <a:effectLst/>
        </p:spPr>
        <p:txBody>
          <a:bodyPr wrap="none" anchor="ctr"/>
          <a:lstStyle/>
          <a:p>
            <a:endParaRPr lang="en-US" sz="3265" dirty="0">
              <a:latin typeface="Lato Light" panose="020F0502020204030203" pitchFamily="34" charset="0"/>
            </a:endParaRPr>
          </a:p>
        </p:txBody>
      </p:sp>
      <p:sp>
        <p:nvSpPr>
          <p:cNvPr id="17" name="Freeform 148">
            <a:extLst>
              <a:ext uri="{FF2B5EF4-FFF2-40B4-BE49-F238E27FC236}">
                <a16:creationId xmlns:a16="http://schemas.microsoft.com/office/drawing/2014/main" id="{E9F2E811-A568-C84A-B50C-E0698D3C69A5}"/>
              </a:ext>
            </a:extLst>
          </p:cNvPr>
          <p:cNvSpPr>
            <a:spLocks noChangeArrowheads="1"/>
          </p:cNvSpPr>
          <p:nvPr/>
        </p:nvSpPr>
        <p:spPr bwMode="auto">
          <a:xfrm>
            <a:off x="3828557" y="4314805"/>
            <a:ext cx="197771" cy="197770"/>
          </a:xfrm>
          <a:custGeom>
            <a:avLst/>
            <a:gdLst>
              <a:gd name="T0" fmla="*/ 157 w 317"/>
              <a:gd name="T1" fmla="*/ 0 h 317"/>
              <a:gd name="T2" fmla="*/ 157 w 317"/>
              <a:gd name="T3" fmla="*/ 0 h 317"/>
              <a:gd name="T4" fmla="*/ 316 w 317"/>
              <a:gd name="T5" fmla="*/ 157 h 317"/>
              <a:gd name="T6" fmla="*/ 316 w 317"/>
              <a:gd name="T7" fmla="*/ 157 h 317"/>
              <a:gd name="T8" fmla="*/ 157 w 317"/>
              <a:gd name="T9" fmla="*/ 316 h 317"/>
              <a:gd name="T10" fmla="*/ 157 w 317"/>
              <a:gd name="T11" fmla="*/ 316 h 317"/>
              <a:gd name="T12" fmla="*/ 0 w 317"/>
              <a:gd name="T13" fmla="*/ 157 h 317"/>
              <a:gd name="T14" fmla="*/ 0 w 317"/>
              <a:gd name="T15" fmla="*/ 157 h 317"/>
              <a:gd name="T16" fmla="*/ 157 w 317"/>
              <a:gd name="T17" fmla="*/ 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7" h="317">
                <a:moveTo>
                  <a:pt x="157" y="0"/>
                </a:moveTo>
                <a:lnTo>
                  <a:pt x="157" y="0"/>
                </a:lnTo>
                <a:cubicBezTo>
                  <a:pt x="245" y="0"/>
                  <a:pt x="316" y="71"/>
                  <a:pt x="316" y="157"/>
                </a:cubicBezTo>
                <a:lnTo>
                  <a:pt x="316" y="157"/>
                </a:lnTo>
                <a:cubicBezTo>
                  <a:pt x="316" y="245"/>
                  <a:pt x="245" y="316"/>
                  <a:pt x="157" y="316"/>
                </a:cubicBezTo>
                <a:lnTo>
                  <a:pt x="157" y="316"/>
                </a:lnTo>
                <a:cubicBezTo>
                  <a:pt x="70" y="316"/>
                  <a:pt x="0" y="245"/>
                  <a:pt x="0" y="157"/>
                </a:cubicBezTo>
                <a:lnTo>
                  <a:pt x="0" y="157"/>
                </a:lnTo>
                <a:cubicBezTo>
                  <a:pt x="0" y="71"/>
                  <a:pt x="70" y="0"/>
                  <a:pt x="157" y="0"/>
                </a:cubicBezTo>
              </a:path>
            </a:pathLst>
          </a:custGeom>
          <a:solidFill>
            <a:schemeClr val="accent2"/>
          </a:solidFill>
          <a:ln>
            <a:noFill/>
          </a:ln>
          <a:effectLst/>
        </p:spPr>
        <p:txBody>
          <a:bodyPr wrap="none" anchor="ctr"/>
          <a:lstStyle/>
          <a:p>
            <a:endParaRPr lang="en-US" sz="3265" dirty="0">
              <a:latin typeface="Lato Light" panose="020F0502020204030203" pitchFamily="34" charset="0"/>
            </a:endParaRPr>
          </a:p>
        </p:txBody>
      </p:sp>
      <p:sp>
        <p:nvSpPr>
          <p:cNvPr id="18" name="Freeform 153">
            <a:extLst>
              <a:ext uri="{FF2B5EF4-FFF2-40B4-BE49-F238E27FC236}">
                <a16:creationId xmlns:a16="http://schemas.microsoft.com/office/drawing/2014/main" id="{CBD56266-5655-D548-A090-C9DAE63E2EDD}"/>
              </a:ext>
            </a:extLst>
          </p:cNvPr>
          <p:cNvSpPr>
            <a:spLocks noChangeArrowheads="1"/>
          </p:cNvSpPr>
          <p:nvPr/>
        </p:nvSpPr>
        <p:spPr bwMode="auto">
          <a:xfrm>
            <a:off x="9890626" y="1763022"/>
            <a:ext cx="1079496" cy="1079495"/>
          </a:xfrm>
          <a:custGeom>
            <a:avLst/>
            <a:gdLst>
              <a:gd name="T0" fmla="*/ 866 w 1734"/>
              <a:gd name="T1" fmla="*/ 0 h 1734"/>
              <a:gd name="T2" fmla="*/ 866 w 1734"/>
              <a:gd name="T3" fmla="*/ 0 h 1734"/>
              <a:gd name="T4" fmla="*/ 1733 w 1734"/>
              <a:gd name="T5" fmla="*/ 867 h 1734"/>
              <a:gd name="T6" fmla="*/ 1733 w 1734"/>
              <a:gd name="T7" fmla="*/ 867 h 1734"/>
              <a:gd name="T8" fmla="*/ 866 w 1734"/>
              <a:gd name="T9" fmla="*/ 1733 h 1734"/>
              <a:gd name="T10" fmla="*/ 866 w 1734"/>
              <a:gd name="T11" fmla="*/ 1733 h 1734"/>
              <a:gd name="T12" fmla="*/ 0 w 1734"/>
              <a:gd name="T13" fmla="*/ 867 h 1734"/>
              <a:gd name="T14" fmla="*/ 0 w 1734"/>
              <a:gd name="T15" fmla="*/ 867 h 1734"/>
              <a:gd name="T16" fmla="*/ 866 w 1734"/>
              <a:gd name="T17" fmla="*/ 0 h 1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4" h="1734">
                <a:moveTo>
                  <a:pt x="866" y="0"/>
                </a:moveTo>
                <a:lnTo>
                  <a:pt x="866" y="0"/>
                </a:lnTo>
                <a:cubicBezTo>
                  <a:pt x="1345" y="0"/>
                  <a:pt x="1733" y="388"/>
                  <a:pt x="1733" y="867"/>
                </a:cubicBezTo>
                <a:lnTo>
                  <a:pt x="1733" y="867"/>
                </a:lnTo>
                <a:cubicBezTo>
                  <a:pt x="1733" y="1345"/>
                  <a:pt x="1345" y="1733"/>
                  <a:pt x="866" y="1733"/>
                </a:cubicBezTo>
                <a:lnTo>
                  <a:pt x="866" y="1733"/>
                </a:lnTo>
                <a:cubicBezTo>
                  <a:pt x="388" y="1733"/>
                  <a:pt x="0" y="1345"/>
                  <a:pt x="0" y="867"/>
                </a:cubicBezTo>
                <a:lnTo>
                  <a:pt x="0" y="867"/>
                </a:lnTo>
                <a:cubicBezTo>
                  <a:pt x="0" y="388"/>
                  <a:pt x="388" y="0"/>
                  <a:pt x="866" y="0"/>
                </a:cubicBezTo>
              </a:path>
            </a:pathLst>
          </a:custGeom>
          <a:solidFill>
            <a:schemeClr val="accent5"/>
          </a:solidFill>
          <a:ln>
            <a:noFill/>
          </a:ln>
          <a:effectLst/>
        </p:spPr>
        <p:txBody>
          <a:bodyPr wrap="none" anchor="ctr"/>
          <a:lstStyle/>
          <a:p>
            <a:endParaRPr lang="en-US" sz="3265" dirty="0">
              <a:latin typeface="Lato Light" panose="020F0502020204030203" pitchFamily="34" charset="0"/>
            </a:endParaRPr>
          </a:p>
        </p:txBody>
      </p:sp>
      <p:sp>
        <p:nvSpPr>
          <p:cNvPr id="21" name="Freeform 216">
            <a:extLst>
              <a:ext uri="{FF2B5EF4-FFF2-40B4-BE49-F238E27FC236}">
                <a16:creationId xmlns:a16="http://schemas.microsoft.com/office/drawing/2014/main" id="{FC9091C8-7E42-8C41-8E4C-5D2AB13BD669}"/>
              </a:ext>
            </a:extLst>
          </p:cNvPr>
          <p:cNvSpPr>
            <a:spLocks noChangeArrowheads="1"/>
          </p:cNvSpPr>
          <p:nvPr/>
        </p:nvSpPr>
        <p:spPr bwMode="auto">
          <a:xfrm>
            <a:off x="10409771" y="2735392"/>
            <a:ext cx="32962" cy="1675554"/>
          </a:xfrm>
          <a:custGeom>
            <a:avLst/>
            <a:gdLst>
              <a:gd name="T0" fmla="*/ 26 w 53"/>
              <a:gd name="T1" fmla="*/ 2689 h 2690"/>
              <a:gd name="T2" fmla="*/ 26 w 53"/>
              <a:gd name="T3" fmla="*/ 2689 h 2690"/>
              <a:gd name="T4" fmla="*/ 0 w 53"/>
              <a:gd name="T5" fmla="*/ 2664 h 2690"/>
              <a:gd name="T6" fmla="*/ 0 w 53"/>
              <a:gd name="T7" fmla="*/ 25 h 2690"/>
              <a:gd name="T8" fmla="*/ 0 w 53"/>
              <a:gd name="T9" fmla="*/ 25 h 2690"/>
              <a:gd name="T10" fmla="*/ 26 w 53"/>
              <a:gd name="T11" fmla="*/ 0 h 2690"/>
              <a:gd name="T12" fmla="*/ 26 w 53"/>
              <a:gd name="T13" fmla="*/ 0 h 2690"/>
              <a:gd name="T14" fmla="*/ 52 w 53"/>
              <a:gd name="T15" fmla="*/ 25 h 2690"/>
              <a:gd name="T16" fmla="*/ 52 w 53"/>
              <a:gd name="T17" fmla="*/ 2664 h 2690"/>
              <a:gd name="T18" fmla="*/ 52 w 53"/>
              <a:gd name="T19" fmla="*/ 2664 h 2690"/>
              <a:gd name="T20" fmla="*/ 26 w 53"/>
              <a:gd name="T21" fmla="*/ 2689 h 2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2690">
                <a:moveTo>
                  <a:pt x="26" y="2689"/>
                </a:moveTo>
                <a:lnTo>
                  <a:pt x="26" y="2689"/>
                </a:lnTo>
                <a:cubicBezTo>
                  <a:pt x="12" y="2689"/>
                  <a:pt x="0" y="2678"/>
                  <a:pt x="0" y="2664"/>
                </a:cubicBezTo>
                <a:lnTo>
                  <a:pt x="0" y="25"/>
                </a:lnTo>
                <a:lnTo>
                  <a:pt x="0" y="25"/>
                </a:lnTo>
                <a:cubicBezTo>
                  <a:pt x="0" y="11"/>
                  <a:pt x="12" y="0"/>
                  <a:pt x="26" y="0"/>
                </a:cubicBezTo>
                <a:lnTo>
                  <a:pt x="26" y="0"/>
                </a:lnTo>
                <a:cubicBezTo>
                  <a:pt x="40" y="0"/>
                  <a:pt x="52" y="11"/>
                  <a:pt x="52" y="25"/>
                </a:cubicBezTo>
                <a:lnTo>
                  <a:pt x="52" y="2664"/>
                </a:lnTo>
                <a:lnTo>
                  <a:pt x="52" y="2664"/>
                </a:lnTo>
                <a:cubicBezTo>
                  <a:pt x="52" y="2678"/>
                  <a:pt x="40" y="2689"/>
                  <a:pt x="26" y="2689"/>
                </a:cubicBezTo>
              </a:path>
            </a:pathLst>
          </a:custGeom>
          <a:solidFill>
            <a:schemeClr val="accent5"/>
          </a:solidFill>
          <a:ln>
            <a:noFill/>
          </a:ln>
          <a:effectLst/>
        </p:spPr>
        <p:txBody>
          <a:bodyPr wrap="none" anchor="ctr"/>
          <a:lstStyle/>
          <a:p>
            <a:endParaRPr lang="en-US" sz="3265" dirty="0">
              <a:latin typeface="Lato Light" panose="020F0502020204030203" pitchFamily="34" charset="0"/>
            </a:endParaRPr>
          </a:p>
        </p:txBody>
      </p:sp>
      <p:sp>
        <p:nvSpPr>
          <p:cNvPr id="22" name="Freeform 217">
            <a:extLst>
              <a:ext uri="{FF2B5EF4-FFF2-40B4-BE49-F238E27FC236}">
                <a16:creationId xmlns:a16="http://schemas.microsoft.com/office/drawing/2014/main" id="{F57C642E-7EEE-604F-9150-1E7050E681CA}"/>
              </a:ext>
            </a:extLst>
          </p:cNvPr>
          <p:cNvSpPr>
            <a:spLocks noChangeArrowheads="1"/>
          </p:cNvSpPr>
          <p:nvPr/>
        </p:nvSpPr>
        <p:spPr bwMode="auto">
          <a:xfrm>
            <a:off x="10330116" y="4317554"/>
            <a:ext cx="192277" cy="189529"/>
          </a:xfrm>
          <a:custGeom>
            <a:avLst/>
            <a:gdLst>
              <a:gd name="T0" fmla="*/ 153 w 307"/>
              <a:gd name="T1" fmla="*/ 0 h 306"/>
              <a:gd name="T2" fmla="*/ 153 w 307"/>
              <a:gd name="T3" fmla="*/ 0 h 306"/>
              <a:gd name="T4" fmla="*/ 306 w 307"/>
              <a:gd name="T5" fmla="*/ 152 h 306"/>
              <a:gd name="T6" fmla="*/ 306 w 307"/>
              <a:gd name="T7" fmla="*/ 152 h 306"/>
              <a:gd name="T8" fmla="*/ 153 w 307"/>
              <a:gd name="T9" fmla="*/ 305 h 306"/>
              <a:gd name="T10" fmla="*/ 153 w 307"/>
              <a:gd name="T11" fmla="*/ 305 h 306"/>
              <a:gd name="T12" fmla="*/ 0 w 307"/>
              <a:gd name="T13" fmla="*/ 152 h 306"/>
              <a:gd name="T14" fmla="*/ 0 w 307"/>
              <a:gd name="T15" fmla="*/ 152 h 306"/>
              <a:gd name="T16" fmla="*/ 153 w 307"/>
              <a:gd name="T17"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7" h="306">
                <a:moveTo>
                  <a:pt x="153" y="0"/>
                </a:moveTo>
                <a:lnTo>
                  <a:pt x="153" y="0"/>
                </a:lnTo>
                <a:cubicBezTo>
                  <a:pt x="238" y="0"/>
                  <a:pt x="306" y="68"/>
                  <a:pt x="306" y="152"/>
                </a:cubicBezTo>
                <a:lnTo>
                  <a:pt x="306" y="152"/>
                </a:lnTo>
                <a:cubicBezTo>
                  <a:pt x="306" y="237"/>
                  <a:pt x="238" y="305"/>
                  <a:pt x="153" y="305"/>
                </a:cubicBezTo>
                <a:lnTo>
                  <a:pt x="153" y="305"/>
                </a:lnTo>
                <a:cubicBezTo>
                  <a:pt x="68" y="305"/>
                  <a:pt x="0" y="237"/>
                  <a:pt x="0" y="152"/>
                </a:cubicBezTo>
                <a:lnTo>
                  <a:pt x="0" y="152"/>
                </a:lnTo>
                <a:cubicBezTo>
                  <a:pt x="0" y="68"/>
                  <a:pt x="68" y="0"/>
                  <a:pt x="153" y="0"/>
                </a:cubicBezTo>
              </a:path>
            </a:pathLst>
          </a:custGeom>
          <a:solidFill>
            <a:schemeClr val="accent5"/>
          </a:solidFill>
          <a:ln>
            <a:noFill/>
          </a:ln>
          <a:effectLst/>
        </p:spPr>
        <p:txBody>
          <a:bodyPr wrap="none" anchor="ctr"/>
          <a:lstStyle/>
          <a:p>
            <a:endParaRPr lang="en-US" sz="3265" dirty="0">
              <a:latin typeface="Lato Light" panose="020F0502020204030203" pitchFamily="34" charset="0"/>
            </a:endParaRPr>
          </a:p>
        </p:txBody>
      </p:sp>
      <p:sp>
        <p:nvSpPr>
          <p:cNvPr id="24" name="Freeform 223">
            <a:extLst>
              <a:ext uri="{FF2B5EF4-FFF2-40B4-BE49-F238E27FC236}">
                <a16:creationId xmlns:a16="http://schemas.microsoft.com/office/drawing/2014/main" id="{20B59B02-8EBB-7D4F-ACDA-4953F4AF181F}"/>
              </a:ext>
            </a:extLst>
          </p:cNvPr>
          <p:cNvSpPr>
            <a:spLocks noChangeArrowheads="1"/>
          </p:cNvSpPr>
          <p:nvPr/>
        </p:nvSpPr>
        <p:spPr bwMode="auto">
          <a:xfrm>
            <a:off x="7723441" y="2842515"/>
            <a:ext cx="1079496" cy="1079497"/>
          </a:xfrm>
          <a:custGeom>
            <a:avLst/>
            <a:gdLst>
              <a:gd name="T0" fmla="*/ 866 w 1733"/>
              <a:gd name="T1" fmla="*/ 0 h 1733"/>
              <a:gd name="T2" fmla="*/ 866 w 1733"/>
              <a:gd name="T3" fmla="*/ 0 h 1733"/>
              <a:gd name="T4" fmla="*/ 1732 w 1733"/>
              <a:gd name="T5" fmla="*/ 865 h 1733"/>
              <a:gd name="T6" fmla="*/ 1732 w 1733"/>
              <a:gd name="T7" fmla="*/ 865 h 1733"/>
              <a:gd name="T8" fmla="*/ 866 w 1733"/>
              <a:gd name="T9" fmla="*/ 1732 h 1733"/>
              <a:gd name="T10" fmla="*/ 866 w 1733"/>
              <a:gd name="T11" fmla="*/ 1732 h 1733"/>
              <a:gd name="T12" fmla="*/ 0 w 1733"/>
              <a:gd name="T13" fmla="*/ 865 h 1733"/>
              <a:gd name="T14" fmla="*/ 0 w 1733"/>
              <a:gd name="T15" fmla="*/ 865 h 1733"/>
              <a:gd name="T16" fmla="*/ 866 w 1733"/>
              <a:gd name="T17" fmla="*/ 0 h 1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3" h="1733">
                <a:moveTo>
                  <a:pt x="866" y="0"/>
                </a:moveTo>
                <a:lnTo>
                  <a:pt x="866" y="0"/>
                </a:lnTo>
                <a:cubicBezTo>
                  <a:pt x="1344" y="0"/>
                  <a:pt x="1732" y="387"/>
                  <a:pt x="1732" y="865"/>
                </a:cubicBezTo>
                <a:lnTo>
                  <a:pt x="1732" y="865"/>
                </a:lnTo>
                <a:cubicBezTo>
                  <a:pt x="1732" y="1344"/>
                  <a:pt x="1344" y="1732"/>
                  <a:pt x="866" y="1732"/>
                </a:cubicBezTo>
                <a:lnTo>
                  <a:pt x="866" y="1732"/>
                </a:lnTo>
                <a:cubicBezTo>
                  <a:pt x="387" y="1732"/>
                  <a:pt x="0" y="1344"/>
                  <a:pt x="0" y="865"/>
                </a:cubicBezTo>
                <a:lnTo>
                  <a:pt x="0" y="865"/>
                </a:lnTo>
                <a:cubicBezTo>
                  <a:pt x="0" y="387"/>
                  <a:pt x="387" y="0"/>
                  <a:pt x="866" y="0"/>
                </a:cubicBezTo>
              </a:path>
            </a:pathLst>
          </a:custGeom>
          <a:solidFill>
            <a:schemeClr val="accent4"/>
          </a:solidFill>
          <a:ln>
            <a:noFill/>
          </a:ln>
          <a:effectLst/>
          <a:extLst>
            <a:ext uri="{91240B29-F687-4F45-9708-019B960494DF}">
              <a14:hiddenLine xmlns:a14="http://schemas.microsoft.com/office/drawing/2010/main" w="9525" cap="flat">
                <a:solidFill>
                  <a:srgbClr val="118AB2"/>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5" dirty="0">
              <a:latin typeface="Lato Light" panose="020F0502020204030203" pitchFamily="34" charset="0"/>
            </a:endParaRPr>
          </a:p>
        </p:txBody>
      </p:sp>
      <p:sp>
        <p:nvSpPr>
          <p:cNvPr id="27" name="Freeform 285">
            <a:extLst>
              <a:ext uri="{FF2B5EF4-FFF2-40B4-BE49-F238E27FC236}">
                <a16:creationId xmlns:a16="http://schemas.microsoft.com/office/drawing/2014/main" id="{E0B88467-10C9-F544-97F7-6EE9C456BC21}"/>
              </a:ext>
            </a:extLst>
          </p:cNvPr>
          <p:cNvSpPr>
            <a:spLocks noChangeArrowheads="1"/>
          </p:cNvSpPr>
          <p:nvPr/>
        </p:nvSpPr>
        <p:spPr bwMode="auto">
          <a:xfrm>
            <a:off x="8242585" y="3806646"/>
            <a:ext cx="32962" cy="604298"/>
          </a:xfrm>
          <a:custGeom>
            <a:avLst/>
            <a:gdLst>
              <a:gd name="T0" fmla="*/ 26 w 52"/>
              <a:gd name="T1" fmla="*/ 967 h 968"/>
              <a:gd name="T2" fmla="*/ 26 w 52"/>
              <a:gd name="T3" fmla="*/ 967 h 968"/>
              <a:gd name="T4" fmla="*/ 0 w 52"/>
              <a:gd name="T5" fmla="*/ 942 h 968"/>
              <a:gd name="T6" fmla="*/ 0 w 52"/>
              <a:gd name="T7" fmla="*/ 24 h 968"/>
              <a:gd name="T8" fmla="*/ 0 w 52"/>
              <a:gd name="T9" fmla="*/ 24 h 968"/>
              <a:gd name="T10" fmla="*/ 26 w 52"/>
              <a:gd name="T11" fmla="*/ 0 h 968"/>
              <a:gd name="T12" fmla="*/ 26 w 52"/>
              <a:gd name="T13" fmla="*/ 0 h 968"/>
              <a:gd name="T14" fmla="*/ 51 w 52"/>
              <a:gd name="T15" fmla="*/ 24 h 968"/>
              <a:gd name="T16" fmla="*/ 51 w 52"/>
              <a:gd name="T17" fmla="*/ 942 h 968"/>
              <a:gd name="T18" fmla="*/ 51 w 52"/>
              <a:gd name="T19" fmla="*/ 942 h 968"/>
              <a:gd name="T20" fmla="*/ 26 w 52"/>
              <a:gd name="T21" fmla="*/ 967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968">
                <a:moveTo>
                  <a:pt x="26" y="967"/>
                </a:moveTo>
                <a:lnTo>
                  <a:pt x="26" y="967"/>
                </a:lnTo>
                <a:cubicBezTo>
                  <a:pt x="11" y="967"/>
                  <a:pt x="0" y="956"/>
                  <a:pt x="0" y="942"/>
                </a:cubicBezTo>
                <a:lnTo>
                  <a:pt x="0" y="24"/>
                </a:lnTo>
                <a:lnTo>
                  <a:pt x="0" y="24"/>
                </a:lnTo>
                <a:cubicBezTo>
                  <a:pt x="0" y="11"/>
                  <a:pt x="11" y="0"/>
                  <a:pt x="26" y="0"/>
                </a:cubicBezTo>
                <a:lnTo>
                  <a:pt x="26" y="0"/>
                </a:lnTo>
                <a:cubicBezTo>
                  <a:pt x="40" y="0"/>
                  <a:pt x="51" y="11"/>
                  <a:pt x="51" y="24"/>
                </a:cubicBezTo>
                <a:lnTo>
                  <a:pt x="51" y="942"/>
                </a:lnTo>
                <a:lnTo>
                  <a:pt x="51" y="942"/>
                </a:lnTo>
                <a:cubicBezTo>
                  <a:pt x="51" y="956"/>
                  <a:pt x="40" y="967"/>
                  <a:pt x="26" y="967"/>
                </a:cubicBezTo>
              </a:path>
            </a:pathLst>
          </a:custGeom>
          <a:solidFill>
            <a:schemeClr val="accent4"/>
          </a:solidFill>
          <a:ln>
            <a:noFill/>
          </a:ln>
          <a:effectLst/>
          <a:extLst>
            <a:ext uri="{91240B29-F687-4F45-9708-019B960494DF}">
              <a14:hiddenLine xmlns:a14="http://schemas.microsoft.com/office/drawing/2010/main" w="9525" cap="flat">
                <a:solidFill>
                  <a:srgbClr val="118AB2"/>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5" dirty="0">
              <a:latin typeface="Lato Light" panose="020F0502020204030203" pitchFamily="34" charset="0"/>
            </a:endParaRPr>
          </a:p>
        </p:txBody>
      </p:sp>
      <p:sp>
        <p:nvSpPr>
          <p:cNvPr id="28" name="Freeform 286">
            <a:extLst>
              <a:ext uri="{FF2B5EF4-FFF2-40B4-BE49-F238E27FC236}">
                <a16:creationId xmlns:a16="http://schemas.microsoft.com/office/drawing/2014/main" id="{448A05F0-A901-8D4D-82E0-0564660DF4E7}"/>
              </a:ext>
            </a:extLst>
          </p:cNvPr>
          <p:cNvSpPr>
            <a:spLocks noChangeArrowheads="1"/>
          </p:cNvSpPr>
          <p:nvPr/>
        </p:nvSpPr>
        <p:spPr bwMode="auto">
          <a:xfrm>
            <a:off x="8162930" y="4317554"/>
            <a:ext cx="189529" cy="189529"/>
          </a:xfrm>
          <a:custGeom>
            <a:avLst/>
            <a:gdLst>
              <a:gd name="T0" fmla="*/ 153 w 306"/>
              <a:gd name="T1" fmla="*/ 0 h 306"/>
              <a:gd name="T2" fmla="*/ 153 w 306"/>
              <a:gd name="T3" fmla="*/ 0 h 306"/>
              <a:gd name="T4" fmla="*/ 305 w 306"/>
              <a:gd name="T5" fmla="*/ 152 h 306"/>
              <a:gd name="T6" fmla="*/ 305 w 306"/>
              <a:gd name="T7" fmla="*/ 152 h 306"/>
              <a:gd name="T8" fmla="*/ 153 w 306"/>
              <a:gd name="T9" fmla="*/ 305 h 306"/>
              <a:gd name="T10" fmla="*/ 153 w 306"/>
              <a:gd name="T11" fmla="*/ 305 h 306"/>
              <a:gd name="T12" fmla="*/ 0 w 306"/>
              <a:gd name="T13" fmla="*/ 152 h 306"/>
              <a:gd name="T14" fmla="*/ 0 w 306"/>
              <a:gd name="T15" fmla="*/ 152 h 306"/>
              <a:gd name="T16" fmla="*/ 153 w 306"/>
              <a:gd name="T17"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306">
                <a:moveTo>
                  <a:pt x="153" y="0"/>
                </a:moveTo>
                <a:lnTo>
                  <a:pt x="153" y="0"/>
                </a:lnTo>
                <a:cubicBezTo>
                  <a:pt x="237" y="0"/>
                  <a:pt x="305" y="68"/>
                  <a:pt x="305" y="152"/>
                </a:cubicBezTo>
                <a:lnTo>
                  <a:pt x="305" y="152"/>
                </a:lnTo>
                <a:cubicBezTo>
                  <a:pt x="305" y="237"/>
                  <a:pt x="237" y="305"/>
                  <a:pt x="153" y="305"/>
                </a:cubicBezTo>
                <a:lnTo>
                  <a:pt x="153" y="305"/>
                </a:lnTo>
                <a:cubicBezTo>
                  <a:pt x="68" y="305"/>
                  <a:pt x="0" y="237"/>
                  <a:pt x="0" y="152"/>
                </a:cubicBezTo>
                <a:lnTo>
                  <a:pt x="0" y="152"/>
                </a:lnTo>
                <a:cubicBezTo>
                  <a:pt x="0" y="68"/>
                  <a:pt x="68" y="0"/>
                  <a:pt x="153" y="0"/>
                </a:cubicBezTo>
              </a:path>
            </a:pathLst>
          </a:custGeom>
          <a:solidFill>
            <a:schemeClr val="accent4"/>
          </a:solidFill>
          <a:ln>
            <a:noFill/>
          </a:ln>
          <a:effectLst/>
          <a:extLst>
            <a:ext uri="{91240B29-F687-4F45-9708-019B960494DF}">
              <a14:hiddenLine xmlns:a14="http://schemas.microsoft.com/office/drawing/2010/main" w="9525" cap="flat">
                <a:solidFill>
                  <a:srgbClr val="118AB2"/>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5" dirty="0">
              <a:latin typeface="Lato Light" panose="020F0502020204030203" pitchFamily="34" charset="0"/>
            </a:endParaRPr>
          </a:p>
        </p:txBody>
      </p:sp>
      <p:sp>
        <p:nvSpPr>
          <p:cNvPr id="46" name="Freeform 153">
            <a:extLst>
              <a:ext uri="{FF2B5EF4-FFF2-40B4-BE49-F238E27FC236}">
                <a16:creationId xmlns:a16="http://schemas.microsoft.com/office/drawing/2014/main" id="{5E0EFFE4-AF6F-8344-8CD3-EF1EB384FA21}"/>
              </a:ext>
            </a:extLst>
          </p:cNvPr>
          <p:cNvSpPr>
            <a:spLocks noChangeArrowheads="1"/>
          </p:cNvSpPr>
          <p:nvPr/>
        </p:nvSpPr>
        <p:spPr bwMode="auto">
          <a:xfrm>
            <a:off x="5556255" y="1763022"/>
            <a:ext cx="1079496" cy="1079495"/>
          </a:xfrm>
          <a:custGeom>
            <a:avLst/>
            <a:gdLst>
              <a:gd name="T0" fmla="*/ 866 w 1734"/>
              <a:gd name="T1" fmla="*/ 0 h 1734"/>
              <a:gd name="T2" fmla="*/ 866 w 1734"/>
              <a:gd name="T3" fmla="*/ 0 h 1734"/>
              <a:gd name="T4" fmla="*/ 1733 w 1734"/>
              <a:gd name="T5" fmla="*/ 867 h 1734"/>
              <a:gd name="T6" fmla="*/ 1733 w 1734"/>
              <a:gd name="T7" fmla="*/ 867 h 1734"/>
              <a:gd name="T8" fmla="*/ 866 w 1734"/>
              <a:gd name="T9" fmla="*/ 1733 h 1734"/>
              <a:gd name="T10" fmla="*/ 866 w 1734"/>
              <a:gd name="T11" fmla="*/ 1733 h 1734"/>
              <a:gd name="T12" fmla="*/ 0 w 1734"/>
              <a:gd name="T13" fmla="*/ 867 h 1734"/>
              <a:gd name="T14" fmla="*/ 0 w 1734"/>
              <a:gd name="T15" fmla="*/ 867 h 1734"/>
              <a:gd name="T16" fmla="*/ 866 w 1734"/>
              <a:gd name="T17" fmla="*/ 0 h 1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4" h="1734">
                <a:moveTo>
                  <a:pt x="866" y="0"/>
                </a:moveTo>
                <a:lnTo>
                  <a:pt x="866" y="0"/>
                </a:lnTo>
                <a:cubicBezTo>
                  <a:pt x="1345" y="0"/>
                  <a:pt x="1733" y="388"/>
                  <a:pt x="1733" y="867"/>
                </a:cubicBezTo>
                <a:lnTo>
                  <a:pt x="1733" y="867"/>
                </a:lnTo>
                <a:cubicBezTo>
                  <a:pt x="1733" y="1345"/>
                  <a:pt x="1345" y="1733"/>
                  <a:pt x="866" y="1733"/>
                </a:cubicBezTo>
                <a:lnTo>
                  <a:pt x="866" y="1733"/>
                </a:lnTo>
                <a:cubicBezTo>
                  <a:pt x="388" y="1733"/>
                  <a:pt x="0" y="1345"/>
                  <a:pt x="0" y="867"/>
                </a:cubicBezTo>
                <a:lnTo>
                  <a:pt x="0" y="867"/>
                </a:lnTo>
                <a:cubicBezTo>
                  <a:pt x="0" y="388"/>
                  <a:pt x="388" y="0"/>
                  <a:pt x="866" y="0"/>
                </a:cubicBezTo>
              </a:path>
            </a:pathLst>
          </a:custGeom>
          <a:solidFill>
            <a:schemeClr val="accent3"/>
          </a:solidFill>
          <a:ln>
            <a:noFill/>
          </a:ln>
          <a:effectLst/>
          <a:extLst>
            <a:ext uri="{91240B29-F687-4F45-9708-019B960494DF}">
              <a14:hiddenLine xmlns:a14="http://schemas.microsoft.com/office/drawing/2010/main" w="9525" cap="flat">
                <a:solidFill>
                  <a:srgbClr val="06D6A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5" dirty="0">
              <a:latin typeface="Lato Light" panose="020F0502020204030203" pitchFamily="34" charset="0"/>
            </a:endParaRPr>
          </a:p>
        </p:txBody>
      </p:sp>
      <p:sp>
        <p:nvSpPr>
          <p:cNvPr id="48" name="Freeform 216">
            <a:extLst>
              <a:ext uri="{FF2B5EF4-FFF2-40B4-BE49-F238E27FC236}">
                <a16:creationId xmlns:a16="http://schemas.microsoft.com/office/drawing/2014/main" id="{43726655-B19F-3045-B6D1-388F0ABB3F3C}"/>
              </a:ext>
            </a:extLst>
          </p:cNvPr>
          <p:cNvSpPr>
            <a:spLocks noChangeArrowheads="1"/>
          </p:cNvSpPr>
          <p:nvPr/>
        </p:nvSpPr>
        <p:spPr bwMode="auto">
          <a:xfrm>
            <a:off x="6075399" y="2735392"/>
            <a:ext cx="32962" cy="1675554"/>
          </a:xfrm>
          <a:custGeom>
            <a:avLst/>
            <a:gdLst>
              <a:gd name="T0" fmla="*/ 26 w 53"/>
              <a:gd name="T1" fmla="*/ 2689 h 2690"/>
              <a:gd name="T2" fmla="*/ 26 w 53"/>
              <a:gd name="T3" fmla="*/ 2689 h 2690"/>
              <a:gd name="T4" fmla="*/ 0 w 53"/>
              <a:gd name="T5" fmla="*/ 2664 h 2690"/>
              <a:gd name="T6" fmla="*/ 0 w 53"/>
              <a:gd name="T7" fmla="*/ 25 h 2690"/>
              <a:gd name="T8" fmla="*/ 0 w 53"/>
              <a:gd name="T9" fmla="*/ 25 h 2690"/>
              <a:gd name="T10" fmla="*/ 26 w 53"/>
              <a:gd name="T11" fmla="*/ 0 h 2690"/>
              <a:gd name="T12" fmla="*/ 26 w 53"/>
              <a:gd name="T13" fmla="*/ 0 h 2690"/>
              <a:gd name="T14" fmla="*/ 52 w 53"/>
              <a:gd name="T15" fmla="*/ 25 h 2690"/>
              <a:gd name="T16" fmla="*/ 52 w 53"/>
              <a:gd name="T17" fmla="*/ 2664 h 2690"/>
              <a:gd name="T18" fmla="*/ 52 w 53"/>
              <a:gd name="T19" fmla="*/ 2664 h 2690"/>
              <a:gd name="T20" fmla="*/ 26 w 53"/>
              <a:gd name="T21" fmla="*/ 2689 h 2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2690">
                <a:moveTo>
                  <a:pt x="26" y="2689"/>
                </a:moveTo>
                <a:lnTo>
                  <a:pt x="26" y="2689"/>
                </a:lnTo>
                <a:cubicBezTo>
                  <a:pt x="12" y="2689"/>
                  <a:pt x="0" y="2678"/>
                  <a:pt x="0" y="2664"/>
                </a:cubicBezTo>
                <a:lnTo>
                  <a:pt x="0" y="25"/>
                </a:lnTo>
                <a:lnTo>
                  <a:pt x="0" y="25"/>
                </a:lnTo>
                <a:cubicBezTo>
                  <a:pt x="0" y="11"/>
                  <a:pt x="12" y="0"/>
                  <a:pt x="26" y="0"/>
                </a:cubicBezTo>
                <a:lnTo>
                  <a:pt x="26" y="0"/>
                </a:lnTo>
                <a:cubicBezTo>
                  <a:pt x="40" y="0"/>
                  <a:pt x="52" y="11"/>
                  <a:pt x="52" y="25"/>
                </a:cubicBezTo>
                <a:lnTo>
                  <a:pt x="52" y="2664"/>
                </a:lnTo>
                <a:lnTo>
                  <a:pt x="52" y="2664"/>
                </a:lnTo>
                <a:cubicBezTo>
                  <a:pt x="52" y="2678"/>
                  <a:pt x="40" y="2689"/>
                  <a:pt x="26" y="2689"/>
                </a:cubicBezTo>
              </a:path>
            </a:pathLst>
          </a:custGeom>
          <a:solidFill>
            <a:schemeClr val="accent3"/>
          </a:solidFill>
          <a:ln>
            <a:noFill/>
          </a:ln>
          <a:effectLst/>
          <a:extLst>
            <a:ext uri="{91240B29-F687-4F45-9708-019B960494DF}">
              <a14:hiddenLine xmlns:a14="http://schemas.microsoft.com/office/drawing/2010/main" w="9525" cap="flat">
                <a:solidFill>
                  <a:srgbClr val="06D6A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5" dirty="0">
              <a:latin typeface="Lato Light" panose="020F0502020204030203" pitchFamily="34" charset="0"/>
            </a:endParaRPr>
          </a:p>
        </p:txBody>
      </p:sp>
      <p:sp>
        <p:nvSpPr>
          <p:cNvPr id="49" name="Freeform 217">
            <a:extLst>
              <a:ext uri="{FF2B5EF4-FFF2-40B4-BE49-F238E27FC236}">
                <a16:creationId xmlns:a16="http://schemas.microsoft.com/office/drawing/2014/main" id="{3029D794-6629-B440-8358-794161C04FAB}"/>
              </a:ext>
            </a:extLst>
          </p:cNvPr>
          <p:cNvSpPr>
            <a:spLocks noChangeArrowheads="1"/>
          </p:cNvSpPr>
          <p:nvPr/>
        </p:nvSpPr>
        <p:spPr bwMode="auto">
          <a:xfrm>
            <a:off x="5995744" y="4317554"/>
            <a:ext cx="192277" cy="189529"/>
          </a:xfrm>
          <a:custGeom>
            <a:avLst/>
            <a:gdLst>
              <a:gd name="T0" fmla="*/ 153 w 307"/>
              <a:gd name="T1" fmla="*/ 0 h 306"/>
              <a:gd name="T2" fmla="*/ 153 w 307"/>
              <a:gd name="T3" fmla="*/ 0 h 306"/>
              <a:gd name="T4" fmla="*/ 306 w 307"/>
              <a:gd name="T5" fmla="*/ 152 h 306"/>
              <a:gd name="T6" fmla="*/ 306 w 307"/>
              <a:gd name="T7" fmla="*/ 152 h 306"/>
              <a:gd name="T8" fmla="*/ 153 w 307"/>
              <a:gd name="T9" fmla="*/ 305 h 306"/>
              <a:gd name="T10" fmla="*/ 153 w 307"/>
              <a:gd name="T11" fmla="*/ 305 h 306"/>
              <a:gd name="T12" fmla="*/ 0 w 307"/>
              <a:gd name="T13" fmla="*/ 152 h 306"/>
              <a:gd name="T14" fmla="*/ 0 w 307"/>
              <a:gd name="T15" fmla="*/ 152 h 306"/>
              <a:gd name="T16" fmla="*/ 153 w 307"/>
              <a:gd name="T17"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7" h="306">
                <a:moveTo>
                  <a:pt x="153" y="0"/>
                </a:moveTo>
                <a:lnTo>
                  <a:pt x="153" y="0"/>
                </a:lnTo>
                <a:cubicBezTo>
                  <a:pt x="238" y="0"/>
                  <a:pt x="306" y="68"/>
                  <a:pt x="306" y="152"/>
                </a:cubicBezTo>
                <a:lnTo>
                  <a:pt x="306" y="152"/>
                </a:lnTo>
                <a:cubicBezTo>
                  <a:pt x="306" y="237"/>
                  <a:pt x="238" y="305"/>
                  <a:pt x="153" y="305"/>
                </a:cubicBezTo>
                <a:lnTo>
                  <a:pt x="153" y="305"/>
                </a:lnTo>
                <a:cubicBezTo>
                  <a:pt x="68" y="305"/>
                  <a:pt x="0" y="237"/>
                  <a:pt x="0" y="152"/>
                </a:cubicBezTo>
                <a:lnTo>
                  <a:pt x="0" y="152"/>
                </a:lnTo>
                <a:cubicBezTo>
                  <a:pt x="0" y="68"/>
                  <a:pt x="68" y="0"/>
                  <a:pt x="153" y="0"/>
                </a:cubicBezTo>
              </a:path>
            </a:pathLst>
          </a:custGeom>
          <a:solidFill>
            <a:schemeClr val="accent3"/>
          </a:solidFill>
          <a:ln>
            <a:noFill/>
          </a:ln>
          <a:effectLst/>
          <a:extLst>
            <a:ext uri="{91240B29-F687-4F45-9708-019B960494DF}">
              <a14:hiddenLine xmlns:a14="http://schemas.microsoft.com/office/drawing/2010/main" w="9525" cap="flat">
                <a:solidFill>
                  <a:srgbClr val="06D6A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5" dirty="0">
              <a:latin typeface="Lato Light" panose="020F0502020204030203" pitchFamily="34" charset="0"/>
            </a:endParaRPr>
          </a:p>
        </p:txBody>
      </p:sp>
      <p:sp>
        <p:nvSpPr>
          <p:cNvPr id="55" name="TextBox 54">
            <a:extLst>
              <a:ext uri="{FF2B5EF4-FFF2-40B4-BE49-F238E27FC236}">
                <a16:creationId xmlns:a16="http://schemas.microsoft.com/office/drawing/2014/main" id="{354C9448-A010-ED40-A185-17B62495D90E}"/>
              </a:ext>
            </a:extLst>
          </p:cNvPr>
          <p:cNvSpPr txBox="1"/>
          <p:nvPr/>
        </p:nvSpPr>
        <p:spPr>
          <a:xfrm>
            <a:off x="1310583" y="1883805"/>
            <a:ext cx="897687" cy="830997"/>
          </a:xfrm>
          <a:prstGeom prst="rect">
            <a:avLst/>
          </a:prstGeom>
          <a:noFill/>
        </p:spPr>
        <p:txBody>
          <a:bodyPr wrap="square" rtlCol="0" anchor="b" anchorCtr="0">
            <a:spAutoFit/>
          </a:bodyPr>
          <a:lstStyle/>
          <a:p>
            <a:pPr algn="ctr"/>
            <a:r>
              <a:rPr lang="en-US" sz="2400" b="1" dirty="0">
                <a:solidFill>
                  <a:schemeClr val="bg1"/>
                </a:solidFill>
                <a:latin typeface="Arimo" panose="020B0604020202020204" pitchFamily="34" charset="0"/>
                <a:ea typeface="Arimo" panose="020B0604020202020204" pitchFamily="34" charset="0"/>
                <a:cs typeface="Arimo" panose="020B0604020202020204" pitchFamily="34" charset="0"/>
              </a:rPr>
              <a:t>Jan. 2019</a:t>
            </a:r>
          </a:p>
        </p:txBody>
      </p:sp>
      <p:sp>
        <p:nvSpPr>
          <p:cNvPr id="56" name="TextBox 55">
            <a:extLst>
              <a:ext uri="{FF2B5EF4-FFF2-40B4-BE49-F238E27FC236}">
                <a16:creationId xmlns:a16="http://schemas.microsoft.com/office/drawing/2014/main" id="{C1362B2E-BCF2-F74A-8101-FBFF4E96D936}"/>
              </a:ext>
            </a:extLst>
          </p:cNvPr>
          <p:cNvSpPr txBox="1"/>
          <p:nvPr/>
        </p:nvSpPr>
        <p:spPr>
          <a:xfrm>
            <a:off x="3390982" y="2969649"/>
            <a:ext cx="1079497" cy="830997"/>
          </a:xfrm>
          <a:prstGeom prst="rect">
            <a:avLst/>
          </a:prstGeom>
          <a:noFill/>
        </p:spPr>
        <p:txBody>
          <a:bodyPr wrap="square" rtlCol="0" anchor="b" anchorCtr="0">
            <a:spAutoFit/>
          </a:bodyPr>
          <a:lstStyle/>
          <a:p>
            <a:pPr algn="ctr"/>
            <a:r>
              <a:rPr lang="en-US" sz="2400" b="1" dirty="0">
                <a:solidFill>
                  <a:schemeClr val="bg1"/>
                </a:solidFill>
                <a:latin typeface="Arimo" panose="020B0604020202020204" pitchFamily="34" charset="0"/>
                <a:ea typeface="Arimo" panose="020B0604020202020204" pitchFamily="34" charset="0"/>
                <a:cs typeface="Arimo" panose="020B0604020202020204" pitchFamily="34" charset="0"/>
              </a:rPr>
              <a:t>April 2019</a:t>
            </a:r>
          </a:p>
        </p:txBody>
      </p:sp>
      <p:sp>
        <p:nvSpPr>
          <p:cNvPr id="57" name="TextBox 56">
            <a:extLst>
              <a:ext uri="{FF2B5EF4-FFF2-40B4-BE49-F238E27FC236}">
                <a16:creationId xmlns:a16="http://schemas.microsoft.com/office/drawing/2014/main" id="{91EF11AF-7CD7-FC49-B6FC-406648F3ABDC}"/>
              </a:ext>
            </a:extLst>
          </p:cNvPr>
          <p:cNvSpPr txBox="1"/>
          <p:nvPr/>
        </p:nvSpPr>
        <p:spPr>
          <a:xfrm>
            <a:off x="5545272" y="1873645"/>
            <a:ext cx="1079496" cy="830997"/>
          </a:xfrm>
          <a:prstGeom prst="rect">
            <a:avLst/>
          </a:prstGeom>
          <a:noFill/>
        </p:spPr>
        <p:txBody>
          <a:bodyPr wrap="square" rtlCol="0" anchor="b" anchorCtr="0">
            <a:spAutoFit/>
          </a:bodyPr>
          <a:lstStyle/>
          <a:p>
            <a:pPr algn="ctr"/>
            <a:r>
              <a:rPr lang="en-US" sz="2400" b="1" dirty="0">
                <a:solidFill>
                  <a:schemeClr val="bg1"/>
                </a:solidFill>
                <a:latin typeface="Arimo" panose="020B0604020202020204" pitchFamily="34" charset="0"/>
                <a:ea typeface="Arimo" panose="020B0604020202020204" pitchFamily="34" charset="0"/>
                <a:cs typeface="Arimo" panose="020B0604020202020204" pitchFamily="34" charset="0"/>
              </a:rPr>
              <a:t>Oct. 2019</a:t>
            </a:r>
          </a:p>
        </p:txBody>
      </p:sp>
      <p:sp>
        <p:nvSpPr>
          <p:cNvPr id="58" name="TextBox 57">
            <a:extLst>
              <a:ext uri="{FF2B5EF4-FFF2-40B4-BE49-F238E27FC236}">
                <a16:creationId xmlns:a16="http://schemas.microsoft.com/office/drawing/2014/main" id="{7003149D-4084-364C-B2E8-AEA87B789B44}"/>
              </a:ext>
            </a:extLst>
          </p:cNvPr>
          <p:cNvSpPr txBox="1"/>
          <p:nvPr/>
        </p:nvSpPr>
        <p:spPr>
          <a:xfrm>
            <a:off x="7636534" y="2962414"/>
            <a:ext cx="1237386" cy="830997"/>
          </a:xfrm>
          <a:prstGeom prst="rect">
            <a:avLst/>
          </a:prstGeom>
          <a:noFill/>
        </p:spPr>
        <p:txBody>
          <a:bodyPr wrap="square" rtlCol="0" anchor="b" anchorCtr="0">
            <a:spAutoFit/>
          </a:bodyPr>
          <a:lstStyle/>
          <a:p>
            <a:pPr algn="ctr"/>
            <a:r>
              <a:rPr lang="en-US" sz="2400" b="1" dirty="0">
                <a:solidFill>
                  <a:schemeClr val="bg1"/>
                </a:solidFill>
                <a:latin typeface="Arimo" panose="020B0604020202020204" pitchFamily="34" charset="0"/>
                <a:ea typeface="Arimo" panose="020B0604020202020204" pitchFamily="34" charset="0"/>
                <a:cs typeface="Arimo" panose="020B0604020202020204" pitchFamily="34" charset="0"/>
              </a:rPr>
              <a:t>Jan. 2020</a:t>
            </a:r>
          </a:p>
        </p:txBody>
      </p:sp>
      <p:sp>
        <p:nvSpPr>
          <p:cNvPr id="59" name="TextBox 58">
            <a:extLst>
              <a:ext uri="{FF2B5EF4-FFF2-40B4-BE49-F238E27FC236}">
                <a16:creationId xmlns:a16="http://schemas.microsoft.com/office/drawing/2014/main" id="{F0F750B5-BBB0-0D45-9EF5-06AD249926B7}"/>
              </a:ext>
            </a:extLst>
          </p:cNvPr>
          <p:cNvSpPr txBox="1"/>
          <p:nvPr/>
        </p:nvSpPr>
        <p:spPr>
          <a:xfrm>
            <a:off x="9889800" y="1873915"/>
            <a:ext cx="1079496" cy="830997"/>
          </a:xfrm>
          <a:prstGeom prst="rect">
            <a:avLst/>
          </a:prstGeom>
          <a:noFill/>
        </p:spPr>
        <p:txBody>
          <a:bodyPr wrap="square" rtlCol="0" anchor="b" anchorCtr="0">
            <a:spAutoFit/>
          </a:bodyPr>
          <a:lstStyle/>
          <a:p>
            <a:pPr algn="ctr"/>
            <a:r>
              <a:rPr lang="en-US" sz="2400" b="1" dirty="0">
                <a:solidFill>
                  <a:schemeClr val="bg1"/>
                </a:solidFill>
                <a:latin typeface="Arimo" panose="020B0604020202020204" pitchFamily="34" charset="0"/>
                <a:ea typeface="Arimo" panose="020B0604020202020204" pitchFamily="34" charset="0"/>
                <a:cs typeface="Arimo" panose="020B0604020202020204" pitchFamily="34" charset="0"/>
              </a:rPr>
              <a:t>May 2020</a:t>
            </a:r>
          </a:p>
        </p:txBody>
      </p:sp>
      <p:sp>
        <p:nvSpPr>
          <p:cNvPr id="60" name="Subtitle 2">
            <a:extLst>
              <a:ext uri="{FF2B5EF4-FFF2-40B4-BE49-F238E27FC236}">
                <a16:creationId xmlns:a16="http://schemas.microsoft.com/office/drawing/2014/main" id="{319BEA8C-BA45-2E48-9D40-9746B0452476}"/>
              </a:ext>
            </a:extLst>
          </p:cNvPr>
          <p:cNvSpPr txBox="1">
            <a:spLocks/>
          </p:cNvSpPr>
          <p:nvPr/>
        </p:nvSpPr>
        <p:spPr>
          <a:xfrm>
            <a:off x="744530" y="4702623"/>
            <a:ext cx="2025956" cy="969496"/>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dirty="0">
                <a:latin typeface="Arimo" panose="020B0604020202020204" pitchFamily="34" charset="0"/>
                <a:ea typeface="Arimo" panose="020B0604020202020204" pitchFamily="34" charset="0"/>
                <a:cs typeface="Arimo" panose="020B0604020202020204" pitchFamily="34" charset="0"/>
              </a:rPr>
              <a:t>Project Opioid was founded in Orlando</a:t>
            </a:r>
          </a:p>
        </p:txBody>
      </p:sp>
      <p:sp>
        <p:nvSpPr>
          <p:cNvPr id="40" name="Subtitle 2">
            <a:extLst>
              <a:ext uri="{FF2B5EF4-FFF2-40B4-BE49-F238E27FC236}">
                <a16:creationId xmlns:a16="http://schemas.microsoft.com/office/drawing/2014/main" id="{52543ED6-A90E-4E01-BE12-30C8FAED16DA}"/>
              </a:ext>
            </a:extLst>
          </p:cNvPr>
          <p:cNvSpPr txBox="1">
            <a:spLocks/>
          </p:cNvSpPr>
          <p:nvPr/>
        </p:nvSpPr>
        <p:spPr>
          <a:xfrm>
            <a:off x="2911718" y="4702078"/>
            <a:ext cx="2025956" cy="127727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dirty="0">
                <a:latin typeface="Arimo" panose="020B0604020202020204" pitchFamily="34" charset="0"/>
                <a:ea typeface="Arimo" panose="020B0604020202020204" pitchFamily="34" charset="0"/>
                <a:cs typeface="Arimo" panose="020B0604020202020204" pitchFamily="34" charset="0"/>
              </a:rPr>
              <a:t>The Central Florida coalition grows to 100 members</a:t>
            </a:r>
          </a:p>
        </p:txBody>
      </p:sp>
      <p:sp>
        <p:nvSpPr>
          <p:cNvPr id="41" name="Subtitle 2">
            <a:extLst>
              <a:ext uri="{FF2B5EF4-FFF2-40B4-BE49-F238E27FC236}">
                <a16:creationId xmlns:a16="http://schemas.microsoft.com/office/drawing/2014/main" id="{81E5C4DA-A68D-4BAF-94E8-30295F243CCF}"/>
              </a:ext>
            </a:extLst>
          </p:cNvPr>
          <p:cNvSpPr txBox="1">
            <a:spLocks/>
          </p:cNvSpPr>
          <p:nvPr/>
        </p:nvSpPr>
        <p:spPr>
          <a:xfrm>
            <a:off x="5008287" y="4659428"/>
            <a:ext cx="2175426" cy="127727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dirty="0">
                <a:latin typeface="Arimo" panose="020B0604020202020204" pitchFamily="34" charset="0"/>
                <a:ea typeface="Arimo" panose="020B0604020202020204" pitchFamily="34" charset="0"/>
                <a:cs typeface="Arimo" panose="020B0604020202020204" pitchFamily="34" charset="0"/>
              </a:rPr>
              <a:t>Leadership releases data &amp; regional recommendations</a:t>
            </a:r>
          </a:p>
        </p:txBody>
      </p:sp>
      <p:sp>
        <p:nvSpPr>
          <p:cNvPr id="42" name="Subtitle 2">
            <a:extLst>
              <a:ext uri="{FF2B5EF4-FFF2-40B4-BE49-F238E27FC236}">
                <a16:creationId xmlns:a16="http://schemas.microsoft.com/office/drawing/2014/main" id="{DD5F164A-C057-4A5A-88AC-2292AD713724}"/>
              </a:ext>
            </a:extLst>
          </p:cNvPr>
          <p:cNvSpPr txBox="1">
            <a:spLocks/>
          </p:cNvSpPr>
          <p:nvPr/>
        </p:nvSpPr>
        <p:spPr>
          <a:xfrm>
            <a:off x="7169981" y="4666326"/>
            <a:ext cx="2175426" cy="969496"/>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dirty="0">
                <a:latin typeface="Arimo" panose="020B0604020202020204" pitchFamily="34" charset="0"/>
                <a:ea typeface="Arimo" panose="020B0604020202020204" pitchFamily="34" charset="0"/>
                <a:cs typeface="Arimo" panose="020B0604020202020204" pitchFamily="34" charset="0"/>
              </a:rPr>
              <a:t>Project Opioid begins expanding statewide</a:t>
            </a:r>
          </a:p>
        </p:txBody>
      </p:sp>
      <p:sp>
        <p:nvSpPr>
          <p:cNvPr id="43" name="Subtitle 2">
            <a:extLst>
              <a:ext uri="{FF2B5EF4-FFF2-40B4-BE49-F238E27FC236}">
                <a16:creationId xmlns:a16="http://schemas.microsoft.com/office/drawing/2014/main" id="{F5A53C58-4DCD-421D-82BA-69CD3B4B4635}"/>
              </a:ext>
            </a:extLst>
          </p:cNvPr>
          <p:cNvSpPr txBox="1">
            <a:spLocks/>
          </p:cNvSpPr>
          <p:nvPr/>
        </p:nvSpPr>
        <p:spPr>
          <a:xfrm>
            <a:off x="9331675" y="4659428"/>
            <a:ext cx="2175426" cy="127727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dirty="0">
                <a:latin typeface="Arimo" panose="020B0604020202020204" pitchFamily="34" charset="0"/>
                <a:ea typeface="Arimo" panose="020B0604020202020204" pitchFamily="34" charset="0"/>
                <a:cs typeface="Arimo" panose="020B0604020202020204" pitchFamily="34" charset="0"/>
              </a:rPr>
              <a:t>Project Opioid launches the Naloxone Direct Connect program</a:t>
            </a:r>
          </a:p>
        </p:txBody>
      </p:sp>
      <p:pic>
        <p:nvPicPr>
          <p:cNvPr id="44" name="Picture 43" descr="A picture containing plate, drawing&#10;&#10;Description automatically generated">
            <a:extLst>
              <a:ext uri="{FF2B5EF4-FFF2-40B4-BE49-F238E27FC236}">
                <a16:creationId xmlns:a16="http://schemas.microsoft.com/office/drawing/2014/main" id="{51F97C39-C48C-4AC4-9D4C-7699A916D694}"/>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91568" y="350274"/>
            <a:ext cx="1037046" cy="386378"/>
          </a:xfrm>
          <a:prstGeom prst="rect">
            <a:avLst/>
          </a:prstGeom>
        </p:spPr>
      </p:pic>
      <p:sp>
        <p:nvSpPr>
          <p:cNvPr id="2" name="TextBox 1">
            <a:extLst>
              <a:ext uri="{FF2B5EF4-FFF2-40B4-BE49-F238E27FC236}">
                <a16:creationId xmlns:a16="http://schemas.microsoft.com/office/drawing/2014/main" id="{E2A1AD48-3A71-4332-866A-BF5771095C10}"/>
              </a:ext>
            </a:extLst>
          </p:cNvPr>
          <p:cNvSpPr txBox="1"/>
          <p:nvPr/>
        </p:nvSpPr>
        <p:spPr>
          <a:xfrm>
            <a:off x="1921164" y="736652"/>
            <a:ext cx="8220363" cy="769441"/>
          </a:xfrm>
          <a:prstGeom prst="rect">
            <a:avLst/>
          </a:prstGeom>
          <a:noFill/>
        </p:spPr>
        <p:txBody>
          <a:bodyPr wrap="square" rtlCol="0">
            <a:spAutoFit/>
          </a:bodyPr>
          <a:lstStyle/>
          <a:p>
            <a:pPr algn="ctr"/>
            <a:r>
              <a:rPr lang="en-US" sz="4400" b="1" dirty="0">
                <a:solidFill>
                  <a:srgbClr val="FF0000"/>
                </a:solidFill>
                <a:latin typeface="Arimo" panose="020B0604020202020204"/>
              </a:rPr>
              <a:t>Successes in Central Florida</a:t>
            </a:r>
          </a:p>
        </p:txBody>
      </p:sp>
    </p:spTree>
    <p:extLst>
      <p:ext uri="{BB962C8B-B14F-4D97-AF65-F5344CB8AC3E}">
        <p14:creationId xmlns:p14="http://schemas.microsoft.com/office/powerpoint/2010/main" val="863875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Placeholder 31">
            <a:extLst>
              <a:ext uri="{FF2B5EF4-FFF2-40B4-BE49-F238E27FC236}">
                <a16:creationId xmlns:a16="http://schemas.microsoft.com/office/drawing/2014/main" id="{13AAB5F6-B504-4707-A1E2-FFD810194F94}"/>
              </a:ext>
            </a:extLst>
          </p:cNvPr>
          <p:cNvPicPr>
            <a:picLocks noGrp="1" noChangeAspect="1"/>
          </p:cNvPicPr>
          <p:nvPr>
            <p:ph type="pic" sz="quarter" idx="4294967295"/>
          </p:nvPr>
        </p:nvPicPr>
        <p:blipFill>
          <a:blip r:embed="rId3" cstate="email">
            <a:extLst>
              <a:ext uri="{28A0092B-C50C-407E-A947-70E740481C1C}">
                <a14:useLocalDpi xmlns:a14="http://schemas.microsoft.com/office/drawing/2010/main" val="0"/>
              </a:ext>
            </a:extLst>
          </a:blip>
          <a:srcRect/>
          <a:stretch/>
        </p:blipFill>
        <p:spPr>
          <a:xfrm>
            <a:off x="7470974" y="160338"/>
            <a:ext cx="5052219" cy="6537325"/>
          </a:xfrm>
        </p:spPr>
      </p:pic>
      <p:sp>
        <p:nvSpPr>
          <p:cNvPr id="2" name="Rectangle 1">
            <a:extLst>
              <a:ext uri="{FF2B5EF4-FFF2-40B4-BE49-F238E27FC236}">
                <a16:creationId xmlns:a16="http://schemas.microsoft.com/office/drawing/2014/main" id="{91B2C8DC-FF33-4B37-A26F-9E564EC09EBC}"/>
              </a:ext>
            </a:extLst>
          </p:cNvPr>
          <p:cNvSpPr/>
          <p:nvPr/>
        </p:nvSpPr>
        <p:spPr>
          <a:xfrm>
            <a:off x="7470974" y="0"/>
            <a:ext cx="4719439" cy="6857998"/>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900">
              <a:solidFill>
                <a:schemeClr val="accent4"/>
              </a:solidFill>
            </a:endParaRPr>
          </a:p>
        </p:txBody>
      </p:sp>
      <p:sp>
        <p:nvSpPr>
          <p:cNvPr id="11" name="TextBox 10">
            <a:extLst>
              <a:ext uri="{FF2B5EF4-FFF2-40B4-BE49-F238E27FC236}">
                <a16:creationId xmlns:a16="http://schemas.microsoft.com/office/drawing/2014/main" id="{19FDF589-73A4-46C9-9FCA-D462F4C0FE79}"/>
              </a:ext>
            </a:extLst>
          </p:cNvPr>
          <p:cNvSpPr txBox="1"/>
          <p:nvPr/>
        </p:nvSpPr>
        <p:spPr>
          <a:xfrm>
            <a:off x="7866599" y="2056114"/>
            <a:ext cx="3928188" cy="2492990"/>
          </a:xfrm>
          <a:prstGeom prst="rect">
            <a:avLst/>
          </a:prstGeom>
          <a:noFill/>
        </p:spPr>
        <p:txBody>
          <a:bodyPr wrap="square" lIns="45720" tIns="0" rIns="0" bIns="0" rtlCol="0">
            <a:spAutoFit/>
          </a:bodyPr>
          <a:lstStyle/>
          <a:p>
            <a:pPr algn="ctr"/>
            <a:r>
              <a:rPr lang="en-US" sz="5400" b="1" spc="150" dirty="0">
                <a:solidFill>
                  <a:schemeClr val="bg1"/>
                </a:solidFill>
                <a:latin typeface="Arimo" panose="020B0604020202020204" pitchFamily="34" charset="0"/>
                <a:ea typeface="Arimo" panose="020B0604020202020204" pitchFamily="34" charset="0"/>
                <a:cs typeface="Arimo" panose="020B0604020202020204" pitchFamily="34" charset="0"/>
              </a:rPr>
              <a:t>Statewide &amp; Regional Study</a:t>
            </a:r>
          </a:p>
        </p:txBody>
      </p:sp>
      <p:pic>
        <p:nvPicPr>
          <p:cNvPr id="14" name="Picture 13" descr="A picture containing plate, drawing&#10;&#10;Description automatically generated">
            <a:extLst>
              <a:ext uri="{FF2B5EF4-FFF2-40B4-BE49-F238E27FC236}">
                <a16:creationId xmlns:a16="http://schemas.microsoft.com/office/drawing/2014/main" id="{AF930971-EA10-4750-83DE-5FC6ABE6447E}"/>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26054" y="917518"/>
            <a:ext cx="1023728" cy="381416"/>
          </a:xfrm>
          <a:prstGeom prst="rect">
            <a:avLst/>
          </a:prstGeom>
        </p:spPr>
      </p:pic>
      <p:pic>
        <p:nvPicPr>
          <p:cNvPr id="6" name="Picture 5">
            <a:extLst>
              <a:ext uri="{FF2B5EF4-FFF2-40B4-BE49-F238E27FC236}">
                <a16:creationId xmlns:a16="http://schemas.microsoft.com/office/drawing/2014/main" id="{FB0A32CA-A40E-4D9D-8400-6113C926462D}"/>
              </a:ext>
            </a:extLst>
          </p:cNvPr>
          <p:cNvPicPr>
            <a:picLocks noChangeAspect="1"/>
          </p:cNvPicPr>
          <p:nvPr/>
        </p:nvPicPr>
        <p:blipFill>
          <a:blip r:embed="rId5"/>
          <a:stretch>
            <a:fillRect/>
          </a:stretch>
        </p:blipFill>
        <p:spPr>
          <a:xfrm>
            <a:off x="397213" y="1823920"/>
            <a:ext cx="3550776" cy="4556830"/>
          </a:xfrm>
          <a:prstGeom prst="rect">
            <a:avLst/>
          </a:prstGeom>
        </p:spPr>
      </p:pic>
      <p:sp>
        <p:nvSpPr>
          <p:cNvPr id="16" name="Rectangle 15">
            <a:extLst>
              <a:ext uri="{FF2B5EF4-FFF2-40B4-BE49-F238E27FC236}">
                <a16:creationId xmlns:a16="http://schemas.microsoft.com/office/drawing/2014/main" id="{E72D43E4-E64A-417D-9EAB-CEEFB056AD0D}"/>
              </a:ext>
            </a:extLst>
          </p:cNvPr>
          <p:cNvSpPr/>
          <p:nvPr/>
        </p:nvSpPr>
        <p:spPr>
          <a:xfrm>
            <a:off x="4143223" y="3910924"/>
            <a:ext cx="2741631" cy="2554545"/>
          </a:xfrm>
          <a:prstGeom prst="rect">
            <a:avLst/>
          </a:prstGeom>
        </p:spPr>
        <p:txBody>
          <a:bodyPr wrap="square">
            <a:spAutoFit/>
          </a:bodyPr>
          <a:lstStyle/>
          <a:p>
            <a:r>
              <a:rPr lang="en-US" sz="2000" dirty="0">
                <a:latin typeface="Arimo" panose="020B0604020202020204" pitchFamily="34" charset="0"/>
                <a:ea typeface="Arimo" panose="020B0604020202020204" pitchFamily="34" charset="0"/>
                <a:cs typeface="Arimo" panose="020B0604020202020204" pitchFamily="34" charset="0"/>
              </a:rPr>
              <a:t>“Prescription for Change: Finding Solutions to the Opioid Crisis in Florida” (Oct. 2019) is Project Opioid’s first needs assessment in the Central Florida region</a:t>
            </a:r>
          </a:p>
        </p:txBody>
      </p:sp>
      <p:sp>
        <p:nvSpPr>
          <p:cNvPr id="7" name="TextBox 6">
            <a:extLst>
              <a:ext uri="{FF2B5EF4-FFF2-40B4-BE49-F238E27FC236}">
                <a16:creationId xmlns:a16="http://schemas.microsoft.com/office/drawing/2014/main" id="{CEDD25F1-0799-4072-AC78-B914449443CC}"/>
              </a:ext>
            </a:extLst>
          </p:cNvPr>
          <p:cNvSpPr txBox="1"/>
          <p:nvPr/>
        </p:nvSpPr>
        <p:spPr>
          <a:xfrm>
            <a:off x="8498122" y="1612864"/>
            <a:ext cx="2665141" cy="369332"/>
          </a:xfrm>
          <a:prstGeom prst="rect">
            <a:avLst/>
          </a:prstGeom>
          <a:noFill/>
        </p:spPr>
        <p:txBody>
          <a:bodyPr wrap="square" rtlCol="0">
            <a:spAutoFit/>
          </a:bodyPr>
          <a:lstStyle/>
          <a:p>
            <a:pPr algn="ctr"/>
            <a:r>
              <a:rPr lang="en-US" b="1" dirty="0">
                <a:solidFill>
                  <a:schemeClr val="bg1"/>
                </a:solidFill>
                <a:latin typeface="Arimo" panose="020B0604020202020204" pitchFamily="34" charset="0"/>
                <a:ea typeface="Arimo" panose="020B0604020202020204" pitchFamily="34" charset="0"/>
                <a:cs typeface="Arimo" panose="020B0604020202020204" pitchFamily="34" charset="0"/>
              </a:rPr>
              <a:t>WHAT WE’VE DONE:</a:t>
            </a:r>
          </a:p>
        </p:txBody>
      </p:sp>
      <p:sp>
        <p:nvSpPr>
          <p:cNvPr id="9" name="TextBox 8">
            <a:extLst>
              <a:ext uri="{FF2B5EF4-FFF2-40B4-BE49-F238E27FC236}">
                <a16:creationId xmlns:a16="http://schemas.microsoft.com/office/drawing/2014/main" id="{1836D124-D896-4A08-A3FD-35C840075307}"/>
              </a:ext>
            </a:extLst>
          </p:cNvPr>
          <p:cNvSpPr txBox="1"/>
          <p:nvPr/>
        </p:nvSpPr>
        <p:spPr>
          <a:xfrm>
            <a:off x="1650223" y="785061"/>
            <a:ext cx="6471920" cy="646331"/>
          </a:xfrm>
          <a:prstGeom prst="rect">
            <a:avLst/>
          </a:prstGeom>
          <a:noFill/>
        </p:spPr>
        <p:txBody>
          <a:bodyPr wrap="square" rtlCol="0">
            <a:spAutoFit/>
          </a:bodyPr>
          <a:lstStyle/>
          <a:p>
            <a:r>
              <a:rPr lang="en-US" sz="3600" b="1" i="1" dirty="0">
                <a:solidFill>
                  <a:schemeClr val="accent1"/>
                </a:solidFill>
                <a:latin typeface="Arimo" panose="020B0604020202020204" pitchFamily="34" charset="0"/>
                <a:ea typeface="Arimo" panose="020B0604020202020204" pitchFamily="34" charset="0"/>
                <a:cs typeface="Arimo" panose="020B0604020202020204" pitchFamily="34" charset="0"/>
              </a:rPr>
              <a:t>Data Drives Solutions</a:t>
            </a:r>
          </a:p>
        </p:txBody>
      </p:sp>
    </p:spTree>
    <p:extLst>
      <p:ext uri="{BB962C8B-B14F-4D97-AF65-F5344CB8AC3E}">
        <p14:creationId xmlns:p14="http://schemas.microsoft.com/office/powerpoint/2010/main" val="303693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Placeholder 31">
            <a:extLst>
              <a:ext uri="{FF2B5EF4-FFF2-40B4-BE49-F238E27FC236}">
                <a16:creationId xmlns:a16="http://schemas.microsoft.com/office/drawing/2014/main" id="{13AAB5F6-B504-4707-A1E2-FFD810194F94}"/>
              </a:ext>
            </a:extLst>
          </p:cNvPr>
          <p:cNvPicPr>
            <a:picLocks noGrp="1" noChangeAspect="1"/>
          </p:cNvPicPr>
          <p:nvPr>
            <p:ph type="pic" sz="quarter" idx="4294967295"/>
          </p:nvPr>
        </p:nvPicPr>
        <p:blipFill>
          <a:blip r:embed="rId2" cstate="email">
            <a:extLst>
              <a:ext uri="{28A0092B-C50C-407E-A947-70E740481C1C}">
                <a14:useLocalDpi xmlns:a14="http://schemas.microsoft.com/office/drawing/2010/main" val="0"/>
              </a:ext>
            </a:extLst>
          </a:blip>
          <a:srcRect/>
          <a:stretch/>
        </p:blipFill>
        <p:spPr>
          <a:xfrm>
            <a:off x="7470974" y="160338"/>
            <a:ext cx="5052219" cy="6537325"/>
          </a:xfrm>
        </p:spPr>
      </p:pic>
      <p:sp>
        <p:nvSpPr>
          <p:cNvPr id="2" name="Rectangle 1">
            <a:extLst>
              <a:ext uri="{FF2B5EF4-FFF2-40B4-BE49-F238E27FC236}">
                <a16:creationId xmlns:a16="http://schemas.microsoft.com/office/drawing/2014/main" id="{91B2C8DC-FF33-4B37-A26F-9E564EC09EBC}"/>
              </a:ext>
            </a:extLst>
          </p:cNvPr>
          <p:cNvSpPr/>
          <p:nvPr/>
        </p:nvSpPr>
        <p:spPr>
          <a:xfrm>
            <a:off x="7472561" y="0"/>
            <a:ext cx="4719439" cy="6857998"/>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900">
              <a:solidFill>
                <a:srgbClr val="F04B4B"/>
              </a:solidFill>
            </a:endParaRPr>
          </a:p>
        </p:txBody>
      </p:sp>
      <p:sp>
        <p:nvSpPr>
          <p:cNvPr id="11" name="TextBox 10">
            <a:extLst>
              <a:ext uri="{FF2B5EF4-FFF2-40B4-BE49-F238E27FC236}">
                <a16:creationId xmlns:a16="http://schemas.microsoft.com/office/drawing/2014/main" id="{19FDF589-73A4-46C9-9FCA-D462F4C0FE79}"/>
              </a:ext>
            </a:extLst>
          </p:cNvPr>
          <p:cNvSpPr txBox="1"/>
          <p:nvPr/>
        </p:nvSpPr>
        <p:spPr>
          <a:xfrm>
            <a:off x="7836375" y="4264688"/>
            <a:ext cx="3928188" cy="1384995"/>
          </a:xfrm>
          <a:prstGeom prst="rect">
            <a:avLst/>
          </a:prstGeom>
          <a:noFill/>
        </p:spPr>
        <p:txBody>
          <a:bodyPr wrap="square" lIns="45720" tIns="0" rIns="0" bIns="0" rtlCol="0">
            <a:spAutoFit/>
          </a:bodyPr>
          <a:lstStyle/>
          <a:p>
            <a:pPr algn="ctr">
              <a:lnSpc>
                <a:spcPts val="5400"/>
              </a:lnSpc>
            </a:pPr>
            <a:r>
              <a:rPr lang="en-US" sz="4800" b="1" spc="150" dirty="0">
                <a:solidFill>
                  <a:schemeClr val="bg1"/>
                </a:solidFill>
                <a:latin typeface="Arimo" panose="020B0604020202020204" pitchFamily="34" charset="0"/>
                <a:ea typeface="Arimo" panose="020B0604020202020204" pitchFamily="34" charset="0"/>
                <a:cs typeface="Arimo" panose="020B0604020202020204" pitchFamily="34" charset="0"/>
              </a:rPr>
              <a:t>STOP! Campaign</a:t>
            </a:r>
          </a:p>
        </p:txBody>
      </p:sp>
      <p:pic>
        <p:nvPicPr>
          <p:cNvPr id="14" name="Picture 13" descr="A picture containing plate, drawing&#10;&#10;Description automatically generated">
            <a:extLst>
              <a:ext uri="{FF2B5EF4-FFF2-40B4-BE49-F238E27FC236}">
                <a16:creationId xmlns:a16="http://schemas.microsoft.com/office/drawing/2014/main" id="{AF930971-EA10-4750-83DE-5FC6ABE6447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8486" y="378352"/>
            <a:ext cx="1023728" cy="381416"/>
          </a:xfrm>
          <a:prstGeom prst="rect">
            <a:avLst/>
          </a:prstGeom>
        </p:spPr>
      </p:pic>
      <p:sp>
        <p:nvSpPr>
          <p:cNvPr id="7" name="TextBox 6">
            <a:extLst>
              <a:ext uri="{FF2B5EF4-FFF2-40B4-BE49-F238E27FC236}">
                <a16:creationId xmlns:a16="http://schemas.microsoft.com/office/drawing/2014/main" id="{865A406D-B6ED-4F66-B3C7-583C882E1BC0}"/>
              </a:ext>
            </a:extLst>
          </p:cNvPr>
          <p:cNvSpPr txBox="1"/>
          <p:nvPr/>
        </p:nvSpPr>
        <p:spPr>
          <a:xfrm>
            <a:off x="8467898" y="477250"/>
            <a:ext cx="2665141" cy="369332"/>
          </a:xfrm>
          <a:prstGeom prst="rect">
            <a:avLst/>
          </a:prstGeom>
          <a:noFill/>
        </p:spPr>
        <p:txBody>
          <a:bodyPr wrap="square" rtlCol="0">
            <a:spAutoFit/>
          </a:bodyPr>
          <a:lstStyle/>
          <a:p>
            <a:pPr algn="ctr"/>
            <a:r>
              <a:rPr lang="en-US" b="1" dirty="0">
                <a:solidFill>
                  <a:schemeClr val="bg1"/>
                </a:solidFill>
                <a:latin typeface="Arimo" panose="020B0604020202020204" pitchFamily="34" charset="0"/>
                <a:ea typeface="Arimo" panose="020B0604020202020204" pitchFamily="34" charset="0"/>
                <a:cs typeface="Arimo" panose="020B0604020202020204" pitchFamily="34" charset="0"/>
              </a:rPr>
              <a:t>WHAT’S NEXT:</a:t>
            </a:r>
          </a:p>
        </p:txBody>
      </p:sp>
      <p:pic>
        <p:nvPicPr>
          <p:cNvPr id="9" name="Picture 8" descr="A stop sign&#10;&#10;Description automatically generated">
            <a:extLst>
              <a:ext uri="{FF2B5EF4-FFF2-40B4-BE49-F238E27FC236}">
                <a16:creationId xmlns:a16="http://schemas.microsoft.com/office/drawing/2014/main" id="{25F05D3F-94C0-47E1-B4D0-0BC86F5C1CCB}"/>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47707" y="950776"/>
            <a:ext cx="3105524" cy="3105524"/>
          </a:xfrm>
          <a:prstGeom prst="rect">
            <a:avLst/>
          </a:prstGeom>
        </p:spPr>
      </p:pic>
      <p:sp>
        <p:nvSpPr>
          <p:cNvPr id="10" name="TextBox 9">
            <a:extLst>
              <a:ext uri="{FF2B5EF4-FFF2-40B4-BE49-F238E27FC236}">
                <a16:creationId xmlns:a16="http://schemas.microsoft.com/office/drawing/2014/main" id="{56F96BA3-4892-427A-A728-B159B082A270}"/>
              </a:ext>
            </a:extLst>
          </p:cNvPr>
          <p:cNvSpPr txBox="1"/>
          <p:nvPr/>
        </p:nvSpPr>
        <p:spPr>
          <a:xfrm>
            <a:off x="7876517" y="5742711"/>
            <a:ext cx="3867726" cy="307777"/>
          </a:xfrm>
          <a:prstGeom prst="rect">
            <a:avLst/>
          </a:prstGeom>
          <a:noFill/>
        </p:spPr>
        <p:txBody>
          <a:bodyPr wrap="none" lIns="45720" tIns="0" rIns="0" bIns="0" rtlCol="0">
            <a:spAutoFit/>
          </a:bodyPr>
          <a:lstStyle/>
          <a:p>
            <a:pPr algn="ctr"/>
            <a:r>
              <a:rPr lang="en-US" sz="2000" b="1" i="1" dirty="0">
                <a:solidFill>
                  <a:schemeClr val="accent1"/>
                </a:solidFill>
                <a:latin typeface="Arimo" panose="020B0604020202020204" pitchFamily="34" charset="0"/>
                <a:ea typeface="Arimo" panose="020B0604020202020204" pitchFamily="34" charset="0"/>
                <a:cs typeface="Arimo" panose="020B0604020202020204" pitchFamily="34" charset="0"/>
              </a:rPr>
              <a:t>Expanding Access to Naloxone</a:t>
            </a:r>
          </a:p>
        </p:txBody>
      </p:sp>
      <p:sp>
        <p:nvSpPr>
          <p:cNvPr id="12" name="TextBox 11">
            <a:extLst>
              <a:ext uri="{FF2B5EF4-FFF2-40B4-BE49-F238E27FC236}">
                <a16:creationId xmlns:a16="http://schemas.microsoft.com/office/drawing/2014/main" id="{3D854738-E8E4-454E-A4EB-FF91C63B55EB}"/>
              </a:ext>
            </a:extLst>
          </p:cNvPr>
          <p:cNvSpPr txBox="1"/>
          <p:nvPr/>
        </p:nvSpPr>
        <p:spPr>
          <a:xfrm>
            <a:off x="378252" y="2573895"/>
            <a:ext cx="4646610" cy="1569660"/>
          </a:xfrm>
          <a:prstGeom prst="rect">
            <a:avLst/>
          </a:prstGeom>
          <a:noFill/>
        </p:spPr>
        <p:txBody>
          <a:bodyPr wrap="square" rtlCol="0" anchor="ctr" anchorCtr="0">
            <a:spAutoFit/>
          </a:bodyPr>
          <a:lstStyle/>
          <a:p>
            <a:r>
              <a:rPr lang="en-US" sz="2400" b="1" i="1" dirty="0">
                <a:solidFill>
                  <a:schemeClr val="accent1"/>
                </a:solidFill>
                <a:latin typeface="Arimo" panose="020B0604020202020204" pitchFamily="34" charset="0"/>
                <a:ea typeface="Arimo" panose="020B0604020202020204" pitchFamily="34" charset="0"/>
                <a:cs typeface="Arimo" panose="020B0604020202020204" pitchFamily="34" charset="0"/>
              </a:rPr>
              <a:t>“Leaders, help us teach your employees, worshippers and community that they have the power to STOP an overdose”</a:t>
            </a:r>
            <a:endParaRPr lang="en-US" sz="2400" i="1" dirty="0">
              <a:solidFill>
                <a:schemeClr val="accent1"/>
              </a:solidFill>
              <a:latin typeface="Arimo" panose="020B0604020202020204" pitchFamily="34" charset="0"/>
              <a:ea typeface="Arimo" panose="020B0604020202020204" pitchFamily="34" charset="0"/>
              <a:cs typeface="Arimo" panose="020B0604020202020204" pitchFamily="34" charset="0"/>
            </a:endParaRPr>
          </a:p>
        </p:txBody>
      </p:sp>
      <p:sp>
        <p:nvSpPr>
          <p:cNvPr id="13" name="Subtitle 2">
            <a:extLst>
              <a:ext uri="{FF2B5EF4-FFF2-40B4-BE49-F238E27FC236}">
                <a16:creationId xmlns:a16="http://schemas.microsoft.com/office/drawing/2014/main" id="{C3065F27-BE77-43F1-B902-D832680C5377}"/>
              </a:ext>
            </a:extLst>
          </p:cNvPr>
          <p:cNvSpPr txBox="1">
            <a:spLocks/>
          </p:cNvSpPr>
          <p:nvPr/>
        </p:nvSpPr>
        <p:spPr>
          <a:xfrm>
            <a:off x="378252" y="1333707"/>
            <a:ext cx="6002228" cy="725361"/>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2000" dirty="0">
                <a:latin typeface="Arimo" panose="020B0604020202020204" pitchFamily="34" charset="0"/>
                <a:ea typeface="Arimo" panose="020B0604020202020204" pitchFamily="34" charset="0"/>
                <a:cs typeface="Arimo" panose="020B0604020202020204" pitchFamily="34" charset="0"/>
              </a:rPr>
              <a:t>The </a:t>
            </a:r>
            <a:r>
              <a:rPr lang="en-US" sz="2000" b="1" dirty="0">
                <a:latin typeface="Arimo" panose="020B0604020202020204" pitchFamily="34" charset="0"/>
                <a:ea typeface="Arimo" panose="020B0604020202020204" pitchFamily="34" charset="0"/>
                <a:cs typeface="Arimo" panose="020B0604020202020204" pitchFamily="34" charset="0"/>
              </a:rPr>
              <a:t>STOP! Campaign </a:t>
            </a:r>
            <a:r>
              <a:rPr lang="en-US" sz="2000" dirty="0">
                <a:latin typeface="Arimo" panose="020B0604020202020204" pitchFamily="34" charset="0"/>
                <a:ea typeface="Arimo" panose="020B0604020202020204" pitchFamily="34" charset="0"/>
                <a:cs typeface="Arimo" panose="020B0604020202020204" pitchFamily="34" charset="0"/>
              </a:rPr>
              <a:t>is designed to significantly increase naloxone distribution in Central Florida.</a:t>
            </a:r>
          </a:p>
        </p:txBody>
      </p:sp>
      <p:sp>
        <p:nvSpPr>
          <p:cNvPr id="16" name="Subtitle 2">
            <a:extLst>
              <a:ext uri="{FF2B5EF4-FFF2-40B4-BE49-F238E27FC236}">
                <a16:creationId xmlns:a16="http://schemas.microsoft.com/office/drawing/2014/main" id="{3B642A3E-C06F-4406-9AB0-FD5B71107B05}"/>
              </a:ext>
            </a:extLst>
          </p:cNvPr>
          <p:cNvSpPr txBox="1">
            <a:spLocks/>
          </p:cNvSpPr>
          <p:nvPr/>
        </p:nvSpPr>
        <p:spPr>
          <a:xfrm>
            <a:off x="427437" y="4264688"/>
            <a:ext cx="4303076" cy="2010841"/>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82880" indent="-182880" algn="l">
              <a:lnSpc>
                <a:spcPct val="100000"/>
              </a:lnSpc>
              <a:spcAft>
                <a:spcPts val="450"/>
              </a:spcAft>
              <a:buFont typeface="Arial" panose="020B0604020202020204" pitchFamily="34" charset="0"/>
              <a:buChar char="•"/>
            </a:pPr>
            <a:r>
              <a:rPr lang="en-US" sz="1800" b="1" dirty="0">
                <a:latin typeface="Arimo" panose="020B0604020202020204" pitchFamily="34" charset="0"/>
                <a:ea typeface="Arimo" panose="020B0604020202020204" pitchFamily="34" charset="0"/>
                <a:cs typeface="Arimo" panose="020B0604020202020204" pitchFamily="34" charset="0"/>
              </a:rPr>
              <a:t>Educate your employees </a:t>
            </a:r>
            <a:r>
              <a:rPr lang="en-US" sz="1800" dirty="0">
                <a:latin typeface="Arimo" panose="020B0604020202020204" pitchFamily="34" charset="0"/>
                <a:ea typeface="Arimo" panose="020B0604020202020204" pitchFamily="34" charset="0"/>
                <a:cs typeface="Arimo" panose="020B0604020202020204" pitchFamily="34" charset="0"/>
              </a:rPr>
              <a:t>about naloxone &amp; direct them to ProjectOpioid.org to order</a:t>
            </a:r>
          </a:p>
          <a:p>
            <a:pPr marL="182880" indent="-182880" algn="l">
              <a:lnSpc>
                <a:spcPct val="100000"/>
              </a:lnSpc>
              <a:spcAft>
                <a:spcPts val="450"/>
              </a:spcAft>
              <a:buFont typeface="Arial" panose="020B0604020202020204" pitchFamily="34" charset="0"/>
              <a:buChar char="•"/>
            </a:pPr>
            <a:r>
              <a:rPr lang="en-US" sz="1800" b="1" dirty="0">
                <a:latin typeface="Arimo" panose="020B0604020202020204" pitchFamily="34" charset="0"/>
                <a:ea typeface="Arimo" panose="020B0604020202020204" pitchFamily="34" charset="0"/>
                <a:cs typeface="Arimo" panose="020B0604020202020204" pitchFamily="34" charset="0"/>
              </a:rPr>
              <a:t>Stock your shelves </a:t>
            </a:r>
            <a:r>
              <a:rPr lang="en-US" sz="1800" dirty="0">
                <a:latin typeface="Arimo" panose="020B0604020202020204" pitchFamily="34" charset="0"/>
                <a:ea typeface="Arimo" panose="020B0604020202020204" pitchFamily="34" charset="0"/>
                <a:cs typeface="Arimo" panose="020B0604020202020204" pitchFamily="34" charset="0"/>
              </a:rPr>
              <a:t>with emergency naloxone</a:t>
            </a:r>
          </a:p>
          <a:p>
            <a:pPr marL="182880" indent="-182880" algn="l">
              <a:lnSpc>
                <a:spcPct val="100000"/>
              </a:lnSpc>
              <a:spcAft>
                <a:spcPts val="450"/>
              </a:spcAft>
              <a:buFont typeface="Arial" panose="020B0604020202020204" pitchFamily="34" charset="0"/>
              <a:buChar char="•"/>
            </a:pPr>
            <a:r>
              <a:rPr lang="en-US" sz="1800" dirty="0">
                <a:latin typeface="Arimo" panose="020B0604020202020204" pitchFamily="34" charset="0"/>
                <a:ea typeface="Arimo" panose="020B0604020202020204" pitchFamily="34" charset="0"/>
                <a:cs typeface="Arimo" panose="020B0604020202020204" pitchFamily="34" charset="0"/>
              </a:rPr>
              <a:t>Host an </a:t>
            </a:r>
            <a:r>
              <a:rPr lang="en-US" sz="1800" b="1" dirty="0">
                <a:latin typeface="Arimo" panose="020B0604020202020204" pitchFamily="34" charset="0"/>
                <a:ea typeface="Arimo" panose="020B0604020202020204" pitchFamily="34" charset="0"/>
                <a:cs typeface="Arimo" panose="020B0604020202020204" pitchFamily="34" charset="0"/>
              </a:rPr>
              <a:t>in-person distribution event</a:t>
            </a:r>
          </a:p>
        </p:txBody>
      </p:sp>
      <p:pic>
        <p:nvPicPr>
          <p:cNvPr id="3" name="Picture 2">
            <a:extLst>
              <a:ext uri="{FF2B5EF4-FFF2-40B4-BE49-F238E27FC236}">
                <a16:creationId xmlns:a16="http://schemas.microsoft.com/office/drawing/2014/main" id="{7552C2CD-374F-4D6D-AB12-1672C9A69A4D}"/>
              </a:ext>
            </a:extLst>
          </p:cNvPr>
          <p:cNvPicPr>
            <a:picLocks noChangeAspect="1"/>
          </p:cNvPicPr>
          <p:nvPr/>
        </p:nvPicPr>
        <p:blipFill>
          <a:blip r:embed="rId5"/>
          <a:stretch>
            <a:fillRect/>
          </a:stretch>
        </p:blipFill>
        <p:spPr>
          <a:xfrm>
            <a:off x="5063293" y="2267528"/>
            <a:ext cx="2194750" cy="4328535"/>
          </a:xfrm>
          <a:prstGeom prst="rect">
            <a:avLst/>
          </a:prstGeom>
        </p:spPr>
      </p:pic>
    </p:spTree>
    <p:extLst>
      <p:ext uri="{BB962C8B-B14F-4D97-AF65-F5344CB8AC3E}">
        <p14:creationId xmlns:p14="http://schemas.microsoft.com/office/powerpoint/2010/main" val="3881213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 name="7E511EB5-89B4-4D92-8E49-E49ABE85E056-L0-001.jpeg" descr="7E511EB5-89B4-4D92-8E49-E49ABE85E056-L0-001.jpeg"/>
          <p:cNvPicPr>
            <a:picLocks noChangeAspect="1"/>
          </p:cNvPicPr>
          <p:nvPr/>
        </p:nvPicPr>
        <p:blipFill>
          <a:blip r:embed="rId2"/>
          <a:stretch>
            <a:fillRect/>
          </a:stretch>
        </p:blipFill>
        <p:spPr>
          <a:xfrm>
            <a:off x="-70252" y="-41523"/>
            <a:ext cx="12332504" cy="6941046"/>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F829A56-5AC6-4F68-AF1E-6AD6FD98BF00}"/>
              </a:ext>
            </a:extLst>
          </p:cNvPr>
          <p:cNvSpPr txBox="1"/>
          <p:nvPr/>
        </p:nvSpPr>
        <p:spPr>
          <a:xfrm>
            <a:off x="606410" y="613301"/>
            <a:ext cx="5670698" cy="1323439"/>
          </a:xfrm>
          <a:prstGeom prst="rect">
            <a:avLst/>
          </a:prstGeom>
          <a:noFill/>
        </p:spPr>
        <p:txBody>
          <a:bodyPr wrap="square" rtlCol="0">
            <a:spAutoFit/>
          </a:bodyPr>
          <a:lstStyle/>
          <a:p>
            <a:r>
              <a:rPr lang="en-US" sz="4000" b="1" dirty="0">
                <a:solidFill>
                  <a:schemeClr val="bg2"/>
                </a:solidFill>
                <a:latin typeface="Arimo" panose="020B0604020202020204" pitchFamily="34" charset="0"/>
                <a:ea typeface="Arimo" panose="020B0604020202020204" pitchFamily="34" charset="0"/>
                <a:cs typeface="Arimo" panose="020B0604020202020204" pitchFamily="34" charset="0"/>
              </a:rPr>
              <a:t>Driving Statewide Solutions</a:t>
            </a:r>
          </a:p>
        </p:txBody>
      </p:sp>
      <p:pic>
        <p:nvPicPr>
          <p:cNvPr id="3" name="Picture 2">
            <a:extLst>
              <a:ext uri="{FF2B5EF4-FFF2-40B4-BE49-F238E27FC236}">
                <a16:creationId xmlns:a16="http://schemas.microsoft.com/office/drawing/2014/main" id="{14B41976-8EE5-43A4-B72D-40335DDBC35E}"/>
              </a:ext>
            </a:extLst>
          </p:cNvPr>
          <p:cNvPicPr>
            <a:picLocks noChangeAspect="1"/>
          </p:cNvPicPr>
          <p:nvPr/>
        </p:nvPicPr>
        <p:blipFill>
          <a:blip r:embed="rId2"/>
          <a:stretch>
            <a:fillRect/>
          </a:stretch>
        </p:blipFill>
        <p:spPr>
          <a:xfrm>
            <a:off x="8505679" y="1588681"/>
            <a:ext cx="2702696" cy="3334166"/>
          </a:xfrm>
          <a:prstGeom prst="rect">
            <a:avLst/>
          </a:prstGeom>
          <a:ln w="19050">
            <a:solidFill>
              <a:schemeClr val="tx1"/>
            </a:solidFill>
          </a:ln>
        </p:spPr>
      </p:pic>
      <p:sp>
        <p:nvSpPr>
          <p:cNvPr id="6" name="Rectangle 5">
            <a:extLst>
              <a:ext uri="{FF2B5EF4-FFF2-40B4-BE49-F238E27FC236}">
                <a16:creationId xmlns:a16="http://schemas.microsoft.com/office/drawing/2014/main" id="{31053CBD-918B-4D94-9B63-31859C9C0C80}"/>
              </a:ext>
            </a:extLst>
          </p:cNvPr>
          <p:cNvSpPr/>
          <p:nvPr/>
        </p:nvSpPr>
        <p:spPr>
          <a:xfrm>
            <a:off x="606410" y="2198806"/>
            <a:ext cx="5975143" cy="4575612"/>
          </a:xfrm>
          <a:prstGeom prst="rect">
            <a:avLst/>
          </a:prstGeom>
        </p:spPr>
        <p:txBody>
          <a:bodyPr wrap="square">
            <a:spAutoFit/>
          </a:bodyPr>
          <a:lstStyle/>
          <a:p>
            <a:pPr>
              <a:spcAft>
                <a:spcPts val="800"/>
              </a:spcAft>
            </a:pPr>
            <a:r>
              <a:rPr lang="en-US" sz="2000" b="1" dirty="0">
                <a:solidFill>
                  <a:schemeClr val="accent5"/>
                </a:solidFill>
                <a:latin typeface="Arimo" panose="020B0604020202020204" pitchFamily="34" charset="0"/>
                <a:ea typeface="Arimo" panose="020B0604020202020204" pitchFamily="34" charset="0"/>
                <a:cs typeface="Arimo" panose="020B0604020202020204" pitchFamily="34" charset="0"/>
              </a:rPr>
              <a:t>TREATMENT &amp; RECOVERY</a:t>
            </a:r>
          </a:p>
          <a:p>
            <a:pPr marL="285750" indent="-285750">
              <a:spcAft>
                <a:spcPts val="800"/>
              </a:spcAft>
              <a:buFont typeface="Arial" panose="020B0604020202020204" pitchFamily="34" charset="0"/>
              <a:buChar char="•"/>
            </a:pPr>
            <a:r>
              <a:rPr lang="en-US" dirty="0">
                <a:solidFill>
                  <a:schemeClr val="bg2"/>
                </a:solidFill>
                <a:latin typeface="Arimo" panose="020B0604020202020204" pitchFamily="34" charset="0"/>
                <a:ea typeface="Arimo" panose="020B0604020202020204" pitchFamily="34" charset="0"/>
                <a:cs typeface="Arimo" panose="020B0604020202020204" pitchFamily="34" charset="0"/>
              </a:rPr>
              <a:t>Increase access to treatment and behavioral health services</a:t>
            </a:r>
          </a:p>
          <a:p>
            <a:pPr marL="285750" indent="-285750">
              <a:spcAft>
                <a:spcPts val="800"/>
              </a:spcAft>
              <a:buFont typeface="Arial" panose="020B0604020202020204" pitchFamily="34" charset="0"/>
              <a:buChar char="•"/>
            </a:pPr>
            <a:r>
              <a:rPr lang="en-US" dirty="0">
                <a:solidFill>
                  <a:schemeClr val="bg2"/>
                </a:solidFill>
                <a:latin typeface="Arimo" panose="020B0604020202020204" pitchFamily="34" charset="0"/>
                <a:ea typeface="Arimo" panose="020B0604020202020204" pitchFamily="34" charset="0"/>
                <a:cs typeface="Arimo" panose="020B0604020202020204" pitchFamily="34" charset="0"/>
              </a:rPr>
              <a:t>Support and expand current system of care</a:t>
            </a:r>
          </a:p>
          <a:p>
            <a:pPr marL="285750" indent="-285750">
              <a:spcAft>
                <a:spcPts val="800"/>
              </a:spcAft>
              <a:buFont typeface="Arial" panose="020B0604020202020204" pitchFamily="34" charset="0"/>
              <a:buChar char="•"/>
            </a:pPr>
            <a:r>
              <a:rPr lang="en-US" dirty="0">
                <a:solidFill>
                  <a:schemeClr val="bg2"/>
                </a:solidFill>
                <a:latin typeface="Arimo" panose="020B0604020202020204" pitchFamily="34" charset="0"/>
                <a:ea typeface="Arimo" panose="020B0604020202020204" pitchFamily="34" charset="0"/>
                <a:cs typeface="Arimo" panose="020B0604020202020204" pitchFamily="34" charset="0"/>
              </a:rPr>
              <a:t>Reduce barriers to treatment and barriers to obtain medicine for opioid use disorder</a:t>
            </a:r>
          </a:p>
          <a:p>
            <a:pPr marL="285750" indent="-285750">
              <a:spcAft>
                <a:spcPts val="800"/>
              </a:spcAft>
              <a:buFont typeface="Arial" panose="020B0604020202020204" pitchFamily="34" charset="0"/>
              <a:buChar char="•"/>
            </a:pPr>
            <a:r>
              <a:rPr lang="en-US" dirty="0">
                <a:solidFill>
                  <a:schemeClr val="bg2"/>
                </a:solidFill>
                <a:latin typeface="Arimo" panose="020B0604020202020204" pitchFamily="34" charset="0"/>
                <a:ea typeface="Arimo" panose="020B0604020202020204" pitchFamily="34" charset="0"/>
                <a:cs typeface="Arimo" panose="020B0604020202020204" pitchFamily="34" charset="0"/>
              </a:rPr>
              <a:t>Support the expansion of naloxone (Narcan) availability in communities</a:t>
            </a:r>
          </a:p>
          <a:p>
            <a:endParaRPr lang="en-US" sz="2000" dirty="0">
              <a:solidFill>
                <a:schemeClr val="bg2"/>
              </a:solidFill>
              <a:latin typeface="Arimo" panose="020B0604020202020204" pitchFamily="34" charset="0"/>
              <a:ea typeface="Arimo" panose="020B0604020202020204" pitchFamily="34" charset="0"/>
              <a:cs typeface="Arimo" panose="020B0604020202020204" pitchFamily="34" charset="0"/>
            </a:endParaRPr>
          </a:p>
          <a:p>
            <a:pPr>
              <a:spcAft>
                <a:spcPts val="800"/>
              </a:spcAft>
            </a:pPr>
            <a:r>
              <a:rPr lang="en-US" sz="2000" b="1" dirty="0">
                <a:solidFill>
                  <a:schemeClr val="accent5"/>
                </a:solidFill>
                <a:latin typeface="Arimo" panose="020B0604020202020204" pitchFamily="34" charset="0"/>
                <a:ea typeface="Arimo" panose="020B0604020202020204" pitchFamily="34" charset="0"/>
                <a:cs typeface="Arimo" panose="020B0604020202020204" pitchFamily="34" charset="0"/>
              </a:rPr>
              <a:t>PREVENTION &amp; EDUCATION</a:t>
            </a:r>
          </a:p>
          <a:p>
            <a:pPr marL="285750" indent="-285750">
              <a:spcAft>
                <a:spcPts val="800"/>
              </a:spcAft>
              <a:buFont typeface="Arial" panose="020B0604020202020204" pitchFamily="34" charset="0"/>
              <a:buChar char="•"/>
            </a:pPr>
            <a:r>
              <a:rPr lang="en-US" dirty="0">
                <a:solidFill>
                  <a:schemeClr val="bg2"/>
                </a:solidFill>
                <a:latin typeface="Arimo" panose="020B0604020202020204" pitchFamily="34" charset="0"/>
                <a:ea typeface="Arimo" panose="020B0604020202020204" pitchFamily="34" charset="0"/>
                <a:cs typeface="Arimo" panose="020B0604020202020204" pitchFamily="34" charset="0"/>
              </a:rPr>
              <a:t>Implement public educational mass media campaign</a:t>
            </a:r>
          </a:p>
          <a:p>
            <a:pPr marL="285750" indent="-285750">
              <a:spcAft>
                <a:spcPts val="800"/>
              </a:spcAft>
              <a:buFont typeface="Arial" panose="020B0604020202020204" pitchFamily="34" charset="0"/>
              <a:buChar char="•"/>
            </a:pPr>
            <a:r>
              <a:rPr lang="en-US" dirty="0">
                <a:solidFill>
                  <a:schemeClr val="bg2"/>
                </a:solidFill>
                <a:latin typeface="Arimo" panose="020B0604020202020204" pitchFamily="34" charset="0"/>
                <a:ea typeface="Arimo" panose="020B0604020202020204" pitchFamily="34" charset="0"/>
                <a:cs typeface="Arimo" panose="020B0604020202020204" pitchFamily="34" charset="0"/>
              </a:rPr>
              <a:t>Advance Community Prevention Workforce and infrastructure</a:t>
            </a:r>
          </a:p>
        </p:txBody>
      </p:sp>
      <p:pic>
        <p:nvPicPr>
          <p:cNvPr id="4" name="Picture 3">
            <a:extLst>
              <a:ext uri="{FF2B5EF4-FFF2-40B4-BE49-F238E27FC236}">
                <a16:creationId xmlns:a16="http://schemas.microsoft.com/office/drawing/2014/main" id="{15C14DEA-D838-4486-81C0-D1CE7079EBB7}"/>
              </a:ext>
            </a:extLst>
          </p:cNvPr>
          <p:cNvPicPr>
            <a:picLocks noChangeAspect="1"/>
          </p:cNvPicPr>
          <p:nvPr/>
        </p:nvPicPr>
        <p:blipFill>
          <a:blip r:embed="rId3"/>
          <a:stretch>
            <a:fillRect/>
          </a:stretch>
        </p:blipFill>
        <p:spPr>
          <a:xfrm>
            <a:off x="7248648" y="613301"/>
            <a:ext cx="2774305" cy="3635297"/>
          </a:xfrm>
          <a:prstGeom prst="rect">
            <a:avLst/>
          </a:prstGeom>
        </p:spPr>
      </p:pic>
      <p:sp>
        <p:nvSpPr>
          <p:cNvPr id="7" name="Rectangle 6">
            <a:extLst>
              <a:ext uri="{FF2B5EF4-FFF2-40B4-BE49-F238E27FC236}">
                <a16:creationId xmlns:a16="http://schemas.microsoft.com/office/drawing/2014/main" id="{A9E84173-E478-4208-8AB6-8E7CF914971B}"/>
              </a:ext>
            </a:extLst>
          </p:cNvPr>
          <p:cNvSpPr/>
          <p:nvPr/>
        </p:nvSpPr>
        <p:spPr>
          <a:xfrm>
            <a:off x="6879264" y="5269319"/>
            <a:ext cx="5196131" cy="1056700"/>
          </a:xfrm>
          <a:prstGeom prst="rect">
            <a:avLst/>
          </a:prstGeom>
        </p:spPr>
        <p:txBody>
          <a:bodyPr wrap="square">
            <a:spAutoFit/>
          </a:bodyPr>
          <a:lstStyle/>
          <a:p>
            <a:pPr>
              <a:spcAft>
                <a:spcPts val="800"/>
              </a:spcAft>
            </a:pPr>
            <a:r>
              <a:rPr lang="en-US" sz="2000" b="1" dirty="0">
                <a:solidFill>
                  <a:schemeClr val="accent5"/>
                </a:solidFill>
                <a:latin typeface="Arimo" panose="020B0604020202020204" pitchFamily="34" charset="0"/>
                <a:ea typeface="Arimo" panose="020B0604020202020204" pitchFamily="34" charset="0"/>
                <a:cs typeface="Arimo" panose="020B0604020202020204" pitchFamily="34" charset="0"/>
              </a:rPr>
              <a:t>DATA COLLECTION</a:t>
            </a:r>
          </a:p>
          <a:p>
            <a:pPr marL="285750" indent="-285750">
              <a:spcAft>
                <a:spcPts val="800"/>
              </a:spcAft>
              <a:buFont typeface="Arial" panose="020B0604020202020204" pitchFamily="34" charset="0"/>
              <a:buChar char="•"/>
            </a:pPr>
            <a:r>
              <a:rPr lang="en-US" dirty="0">
                <a:solidFill>
                  <a:schemeClr val="bg2"/>
                </a:solidFill>
                <a:latin typeface="Arimo" panose="020B0604020202020204" pitchFamily="34" charset="0"/>
                <a:ea typeface="Arimo" panose="020B0604020202020204" pitchFamily="34" charset="0"/>
                <a:cs typeface="Arimo" panose="020B0604020202020204" pitchFamily="34" charset="0"/>
              </a:rPr>
              <a:t>Improve data collection and sharing across agencies</a:t>
            </a:r>
          </a:p>
        </p:txBody>
      </p:sp>
    </p:spTree>
    <p:extLst>
      <p:ext uri="{BB962C8B-B14F-4D97-AF65-F5344CB8AC3E}">
        <p14:creationId xmlns:p14="http://schemas.microsoft.com/office/powerpoint/2010/main" val="899838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20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90"/>
                                          </p:val>
                                        </p:tav>
                                        <p:tav tm="100000">
                                          <p:val>
                                            <p:fltVal val="0"/>
                                          </p:val>
                                        </p:tav>
                                      </p:tavLst>
                                    </p:anim>
                                    <p:animEffect transition="in" filter="fade">
                                      <p:cBhvr>
                                        <p:cTn id="10" dur="500"/>
                                        <p:tgtEl>
                                          <p:spTgt spid="3"/>
                                        </p:tgtEl>
                                      </p:cBhvr>
                                    </p:animEffect>
                                  </p:childTnLst>
                                </p:cTn>
                              </p:par>
                            </p:childTnLst>
                          </p:cTn>
                        </p:par>
                        <p:par>
                          <p:cTn id="11" fill="hold">
                            <p:stCondLst>
                              <p:cond delay="700"/>
                            </p:stCondLst>
                            <p:childTnLst>
                              <p:par>
                                <p:cTn id="12" presetID="31"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 calcmode="lin" valueType="num">
                                      <p:cBhvr>
                                        <p:cTn id="16" dur="500" fill="hold"/>
                                        <p:tgtEl>
                                          <p:spTgt spid="4"/>
                                        </p:tgtEl>
                                        <p:attrNameLst>
                                          <p:attrName>style.rotation</p:attrName>
                                        </p:attrNameLst>
                                      </p:cBhvr>
                                      <p:tavLst>
                                        <p:tav tm="0">
                                          <p:val>
                                            <p:fltVal val="90"/>
                                          </p:val>
                                        </p:tav>
                                        <p:tav tm="100000">
                                          <p:val>
                                            <p:fltVal val="0"/>
                                          </p:val>
                                        </p:tav>
                                      </p:tavLst>
                                    </p:anim>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DAC7BBA-E78B-4449-B083-CE1DDB5DF591}"/>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4612566" y="285222"/>
            <a:ext cx="7070948" cy="6894242"/>
          </a:xfrm>
          <a:prstGeom prst="rect">
            <a:avLst/>
          </a:prstGeom>
          <a:noFill/>
        </p:spPr>
      </p:pic>
      <p:pic>
        <p:nvPicPr>
          <p:cNvPr id="14" name="Picture 13" descr="A picture containing plate, drawing&#10;&#10;Description automatically generated">
            <a:extLst>
              <a:ext uri="{FF2B5EF4-FFF2-40B4-BE49-F238E27FC236}">
                <a16:creationId xmlns:a16="http://schemas.microsoft.com/office/drawing/2014/main" id="{AF930971-EA10-4750-83DE-5FC6ABE6447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8486" y="378352"/>
            <a:ext cx="1023728" cy="381416"/>
          </a:xfrm>
          <a:prstGeom prst="rect">
            <a:avLst/>
          </a:prstGeom>
        </p:spPr>
      </p:pic>
      <p:sp>
        <p:nvSpPr>
          <p:cNvPr id="3" name="TextBox 2">
            <a:extLst>
              <a:ext uri="{FF2B5EF4-FFF2-40B4-BE49-F238E27FC236}">
                <a16:creationId xmlns:a16="http://schemas.microsoft.com/office/drawing/2014/main" id="{9544D135-C9CB-42B9-BE34-50BC28399334}"/>
              </a:ext>
            </a:extLst>
          </p:cNvPr>
          <p:cNvSpPr txBox="1"/>
          <p:nvPr/>
        </p:nvSpPr>
        <p:spPr>
          <a:xfrm>
            <a:off x="458902" y="2516844"/>
            <a:ext cx="5610027" cy="3477875"/>
          </a:xfrm>
          <a:prstGeom prst="rect">
            <a:avLst/>
          </a:prstGeom>
          <a:noFill/>
        </p:spPr>
        <p:txBody>
          <a:bodyPr wrap="square" rtlCol="0">
            <a:spAutoFit/>
          </a:bodyPr>
          <a:lstStyle/>
          <a:p>
            <a:r>
              <a:rPr lang="en-US" sz="4400" b="1" dirty="0">
                <a:solidFill>
                  <a:schemeClr val="accent1"/>
                </a:solidFill>
                <a:latin typeface="Arimo" panose="020B0604020202020204" pitchFamily="34" charset="0"/>
                <a:ea typeface="Arimo" panose="020B0604020202020204" pitchFamily="34" charset="0"/>
                <a:cs typeface="Arimo" panose="020B0604020202020204" pitchFamily="34" charset="0"/>
              </a:rPr>
              <a:t>Project Opioid is creating coalitions across Florida and we need Leaders like you!</a:t>
            </a:r>
            <a:endParaRPr lang="en-US" sz="4400" b="1" u="sng" dirty="0">
              <a:solidFill>
                <a:schemeClr val="accent1"/>
              </a:solidFill>
              <a:latin typeface="Arimo" panose="020B0604020202020204" pitchFamily="34" charset="0"/>
              <a:ea typeface="Arimo" panose="020B0604020202020204" pitchFamily="34" charset="0"/>
              <a:cs typeface="Arimo" panose="020B0604020202020204" pitchFamily="34" charset="0"/>
            </a:endParaRPr>
          </a:p>
        </p:txBody>
      </p:sp>
      <p:grpSp>
        <p:nvGrpSpPr>
          <p:cNvPr id="8" name="Group 7">
            <a:extLst>
              <a:ext uri="{FF2B5EF4-FFF2-40B4-BE49-F238E27FC236}">
                <a16:creationId xmlns:a16="http://schemas.microsoft.com/office/drawing/2014/main" id="{099837C7-39A1-485F-92C0-14375155887F}"/>
              </a:ext>
            </a:extLst>
          </p:cNvPr>
          <p:cNvGrpSpPr/>
          <p:nvPr/>
        </p:nvGrpSpPr>
        <p:grpSpPr>
          <a:xfrm>
            <a:off x="6451444" y="2267212"/>
            <a:ext cx="2510006" cy="1650016"/>
            <a:chOff x="8042673" y="251720"/>
            <a:chExt cx="7218456" cy="4745235"/>
          </a:xfrm>
        </p:grpSpPr>
        <p:sp>
          <p:nvSpPr>
            <p:cNvPr id="9" name="Freeform 5">
              <a:extLst>
                <a:ext uri="{FF2B5EF4-FFF2-40B4-BE49-F238E27FC236}">
                  <a16:creationId xmlns:a16="http://schemas.microsoft.com/office/drawing/2014/main" id="{1C93D4A7-84F0-42B1-9804-616DD5F285E9}"/>
                </a:ext>
              </a:extLst>
            </p:cNvPr>
            <p:cNvSpPr>
              <a:spLocks noChangeArrowheads="1"/>
            </p:cNvSpPr>
            <p:nvPr/>
          </p:nvSpPr>
          <p:spPr bwMode="auto">
            <a:xfrm rot="10800000">
              <a:off x="8042673" y="251720"/>
              <a:ext cx="7218456" cy="4745235"/>
            </a:xfrm>
            <a:custGeom>
              <a:avLst/>
              <a:gdLst>
                <a:gd name="T0" fmla="*/ 1654 w 3795"/>
                <a:gd name="T1" fmla="*/ 2454 h 2497"/>
                <a:gd name="T2" fmla="*/ 1583 w 3795"/>
                <a:gd name="T3" fmla="*/ 2098 h 2497"/>
                <a:gd name="T4" fmla="*/ 1618 w 3795"/>
                <a:gd name="T5" fmla="*/ 1960 h 2497"/>
                <a:gd name="T6" fmla="*/ 1626 w 3795"/>
                <a:gd name="T7" fmla="*/ 1947 h 2497"/>
                <a:gd name="T8" fmla="*/ 1635 w 3795"/>
                <a:gd name="T9" fmla="*/ 1935 h 2497"/>
                <a:gd name="T10" fmla="*/ 1676 w 3795"/>
                <a:gd name="T11" fmla="*/ 1893 h 2497"/>
                <a:gd name="T12" fmla="*/ 2138 w 3795"/>
                <a:gd name="T13" fmla="*/ 1906 h 2497"/>
                <a:gd name="T14" fmla="*/ 2215 w 3795"/>
                <a:gd name="T15" fmla="*/ 2098 h 2497"/>
                <a:gd name="T16" fmla="*/ 2139 w 3795"/>
                <a:gd name="T17" fmla="*/ 2452 h 2497"/>
                <a:gd name="T18" fmla="*/ 2218 w 3795"/>
                <a:gd name="T19" fmla="*/ 2496 h 2497"/>
                <a:gd name="T20" fmla="*/ 2632 w 3795"/>
                <a:gd name="T21" fmla="*/ 2496 h 2497"/>
                <a:gd name="T22" fmla="*/ 3156 w 3795"/>
                <a:gd name="T23" fmla="*/ 1475 h 2497"/>
                <a:gd name="T24" fmla="*/ 3183 w 3795"/>
                <a:gd name="T25" fmla="*/ 1451 h 2497"/>
                <a:gd name="T26" fmla="*/ 3327 w 3795"/>
                <a:gd name="T27" fmla="*/ 1441 h 2497"/>
                <a:gd name="T28" fmla="*/ 3641 w 3795"/>
                <a:gd name="T29" fmla="*/ 1505 h 2497"/>
                <a:gd name="T30" fmla="*/ 3794 w 3795"/>
                <a:gd name="T31" fmla="*/ 1250 h 2497"/>
                <a:gd name="T32" fmla="*/ 3704 w 3795"/>
                <a:gd name="T33" fmla="*/ 1028 h 2497"/>
                <a:gd name="T34" fmla="*/ 3702 w 3795"/>
                <a:gd name="T35" fmla="*/ 1027 h 2497"/>
                <a:gd name="T36" fmla="*/ 3682 w 3795"/>
                <a:gd name="T37" fmla="*/ 1014 h 2497"/>
                <a:gd name="T38" fmla="*/ 3569 w 3795"/>
                <a:gd name="T39" fmla="*/ 985 h 2497"/>
                <a:gd name="T40" fmla="*/ 3187 w 3795"/>
                <a:gd name="T41" fmla="*/ 1048 h 2497"/>
                <a:gd name="T42" fmla="*/ 3150 w 3795"/>
                <a:gd name="T43" fmla="*/ 1005 h 2497"/>
                <a:gd name="T44" fmla="*/ 2156 w 3795"/>
                <a:gd name="T45" fmla="*/ 0 h 2497"/>
                <a:gd name="T46" fmla="*/ 2136 w 3795"/>
                <a:gd name="T47" fmla="*/ 108 h 2497"/>
                <a:gd name="T48" fmla="*/ 2211 w 3795"/>
                <a:gd name="T49" fmla="*/ 389 h 2497"/>
                <a:gd name="T50" fmla="*/ 2175 w 3795"/>
                <a:gd name="T51" fmla="*/ 512 h 2497"/>
                <a:gd name="T52" fmla="*/ 2170 w 3795"/>
                <a:gd name="T53" fmla="*/ 522 h 2497"/>
                <a:gd name="T54" fmla="*/ 2164 w 3795"/>
                <a:gd name="T55" fmla="*/ 531 h 2497"/>
                <a:gd name="T56" fmla="*/ 2158 w 3795"/>
                <a:gd name="T57" fmla="*/ 539 h 2497"/>
                <a:gd name="T58" fmla="*/ 1895 w 3795"/>
                <a:gd name="T59" fmla="*/ 649 h 2497"/>
                <a:gd name="T60" fmla="*/ 1592 w 3795"/>
                <a:gd name="T61" fmla="*/ 461 h 2497"/>
                <a:gd name="T62" fmla="*/ 1659 w 3795"/>
                <a:gd name="T63" fmla="*/ 108 h 2497"/>
                <a:gd name="T64" fmla="*/ 1652 w 3795"/>
                <a:gd name="T65" fmla="*/ 15 h 2497"/>
                <a:gd name="T66" fmla="*/ 1169 w 3795"/>
                <a:gd name="T67" fmla="*/ 0 h 2497"/>
                <a:gd name="T68" fmla="*/ 652 w 3795"/>
                <a:gd name="T69" fmla="*/ 996 h 2497"/>
                <a:gd name="T70" fmla="*/ 647 w 3795"/>
                <a:gd name="T71" fmla="*/ 1011 h 2497"/>
                <a:gd name="T72" fmla="*/ 612 w 3795"/>
                <a:gd name="T73" fmla="*/ 1046 h 2497"/>
                <a:gd name="T74" fmla="*/ 468 w 3795"/>
                <a:gd name="T75" fmla="*/ 1056 h 2497"/>
                <a:gd name="T76" fmla="*/ 153 w 3795"/>
                <a:gd name="T77" fmla="*/ 992 h 2497"/>
                <a:gd name="T78" fmla="*/ 0 w 3795"/>
                <a:gd name="T79" fmla="*/ 1247 h 2497"/>
                <a:gd name="T80" fmla="*/ 92 w 3795"/>
                <a:gd name="T81" fmla="*/ 1470 h 2497"/>
                <a:gd name="T82" fmla="*/ 100 w 3795"/>
                <a:gd name="T83" fmla="*/ 1475 h 2497"/>
                <a:gd name="T84" fmla="*/ 113 w 3795"/>
                <a:gd name="T85" fmla="*/ 1483 h 2497"/>
                <a:gd name="T86" fmla="*/ 212 w 3795"/>
                <a:gd name="T87" fmla="*/ 1510 h 2497"/>
                <a:gd name="T88" fmla="*/ 276 w 3795"/>
                <a:gd name="T89" fmla="*/ 1507 h 2497"/>
                <a:gd name="T90" fmla="*/ 500 w 3795"/>
                <a:gd name="T91" fmla="*/ 1430 h 2497"/>
                <a:gd name="T92" fmla="*/ 579 w 3795"/>
                <a:gd name="T93" fmla="*/ 1435 h 2497"/>
                <a:gd name="T94" fmla="*/ 639 w 3795"/>
                <a:gd name="T95" fmla="*/ 1475 h 2497"/>
                <a:gd name="T96" fmla="*/ 652 w 3795"/>
                <a:gd name="T97" fmla="*/ 1501 h 2497"/>
                <a:gd name="T98" fmla="*/ 653 w 3795"/>
                <a:gd name="T99" fmla="*/ 2007 h 2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95" h="2497">
                  <a:moveTo>
                    <a:pt x="1169" y="2496"/>
                  </a:moveTo>
                  <a:lnTo>
                    <a:pt x="1577" y="2496"/>
                  </a:lnTo>
                  <a:lnTo>
                    <a:pt x="1577" y="2496"/>
                  </a:lnTo>
                  <a:cubicBezTo>
                    <a:pt x="1608" y="2496"/>
                    <a:pt x="1637" y="2480"/>
                    <a:pt x="1654" y="2454"/>
                  </a:cubicBezTo>
                  <a:lnTo>
                    <a:pt x="1654" y="2454"/>
                  </a:lnTo>
                  <a:cubicBezTo>
                    <a:pt x="1671" y="2426"/>
                    <a:pt x="1673" y="2393"/>
                    <a:pt x="1659" y="2364"/>
                  </a:cubicBezTo>
                  <a:lnTo>
                    <a:pt x="1659" y="2364"/>
                  </a:lnTo>
                  <a:cubicBezTo>
                    <a:pt x="1611" y="2267"/>
                    <a:pt x="1583" y="2167"/>
                    <a:pt x="1583" y="2098"/>
                  </a:cubicBezTo>
                  <a:lnTo>
                    <a:pt x="1583" y="2098"/>
                  </a:lnTo>
                  <a:cubicBezTo>
                    <a:pt x="1583" y="2093"/>
                    <a:pt x="1583" y="2087"/>
                    <a:pt x="1583" y="2083"/>
                  </a:cubicBezTo>
                  <a:lnTo>
                    <a:pt x="1583" y="2083"/>
                  </a:lnTo>
                  <a:cubicBezTo>
                    <a:pt x="1585" y="2038"/>
                    <a:pt x="1597" y="1996"/>
                    <a:pt x="1618" y="1960"/>
                  </a:cubicBezTo>
                  <a:lnTo>
                    <a:pt x="1618" y="1960"/>
                  </a:lnTo>
                  <a:cubicBezTo>
                    <a:pt x="1620" y="1957"/>
                    <a:pt x="1622" y="1953"/>
                    <a:pt x="1624" y="1951"/>
                  </a:cubicBezTo>
                  <a:lnTo>
                    <a:pt x="1626" y="1947"/>
                  </a:lnTo>
                  <a:lnTo>
                    <a:pt x="1626" y="1947"/>
                  </a:lnTo>
                  <a:cubicBezTo>
                    <a:pt x="1628" y="1946"/>
                    <a:pt x="1628" y="1944"/>
                    <a:pt x="1629" y="1942"/>
                  </a:cubicBezTo>
                  <a:lnTo>
                    <a:pt x="1630" y="1941"/>
                  </a:lnTo>
                  <a:lnTo>
                    <a:pt x="1630" y="1941"/>
                  </a:lnTo>
                  <a:cubicBezTo>
                    <a:pt x="1632" y="1939"/>
                    <a:pt x="1634" y="1937"/>
                    <a:pt x="1635" y="1935"/>
                  </a:cubicBezTo>
                  <a:lnTo>
                    <a:pt x="1636" y="1933"/>
                  </a:lnTo>
                  <a:lnTo>
                    <a:pt x="1636" y="1933"/>
                  </a:lnTo>
                  <a:cubicBezTo>
                    <a:pt x="1648" y="1918"/>
                    <a:pt x="1662" y="1905"/>
                    <a:pt x="1676" y="1893"/>
                  </a:cubicBezTo>
                  <a:lnTo>
                    <a:pt x="1676" y="1893"/>
                  </a:lnTo>
                  <a:cubicBezTo>
                    <a:pt x="1732" y="1847"/>
                    <a:pt x="1811" y="1822"/>
                    <a:pt x="1899" y="1822"/>
                  </a:cubicBezTo>
                  <a:lnTo>
                    <a:pt x="1899" y="1822"/>
                  </a:lnTo>
                  <a:cubicBezTo>
                    <a:pt x="1998" y="1822"/>
                    <a:pt x="2081" y="1851"/>
                    <a:pt x="2138" y="1906"/>
                  </a:cubicBezTo>
                  <a:lnTo>
                    <a:pt x="2138" y="1906"/>
                  </a:lnTo>
                  <a:cubicBezTo>
                    <a:pt x="2168" y="1935"/>
                    <a:pt x="2190" y="1970"/>
                    <a:pt x="2202" y="2011"/>
                  </a:cubicBezTo>
                  <a:lnTo>
                    <a:pt x="2202" y="2011"/>
                  </a:lnTo>
                  <a:cubicBezTo>
                    <a:pt x="2211" y="2038"/>
                    <a:pt x="2215" y="2067"/>
                    <a:pt x="2215" y="2098"/>
                  </a:cubicBezTo>
                  <a:lnTo>
                    <a:pt x="2215" y="2098"/>
                  </a:lnTo>
                  <a:cubicBezTo>
                    <a:pt x="2215" y="2166"/>
                    <a:pt x="2185" y="2265"/>
                    <a:pt x="2136" y="2364"/>
                  </a:cubicBezTo>
                  <a:lnTo>
                    <a:pt x="2136" y="2364"/>
                  </a:lnTo>
                  <a:cubicBezTo>
                    <a:pt x="2121" y="2392"/>
                    <a:pt x="2122" y="2425"/>
                    <a:pt x="2139" y="2452"/>
                  </a:cubicBezTo>
                  <a:lnTo>
                    <a:pt x="2139" y="2452"/>
                  </a:lnTo>
                  <a:cubicBezTo>
                    <a:pt x="2139" y="2453"/>
                    <a:pt x="2141" y="2454"/>
                    <a:pt x="2141" y="2454"/>
                  </a:cubicBezTo>
                  <a:lnTo>
                    <a:pt x="2143" y="2457"/>
                  </a:lnTo>
                  <a:lnTo>
                    <a:pt x="2143" y="2457"/>
                  </a:lnTo>
                  <a:cubicBezTo>
                    <a:pt x="2160" y="2482"/>
                    <a:pt x="2188" y="2496"/>
                    <a:pt x="2218" y="2496"/>
                  </a:cubicBezTo>
                  <a:lnTo>
                    <a:pt x="2218" y="2496"/>
                  </a:lnTo>
                  <a:lnTo>
                    <a:pt x="2218" y="2496"/>
                  </a:lnTo>
                  <a:lnTo>
                    <a:pt x="2632" y="2496"/>
                  </a:lnTo>
                  <a:lnTo>
                    <a:pt x="2632" y="2496"/>
                  </a:lnTo>
                  <a:cubicBezTo>
                    <a:pt x="2917" y="2496"/>
                    <a:pt x="3150" y="2264"/>
                    <a:pt x="3150" y="1979"/>
                  </a:cubicBezTo>
                  <a:lnTo>
                    <a:pt x="3150" y="1492"/>
                  </a:lnTo>
                  <a:lnTo>
                    <a:pt x="3150" y="1492"/>
                  </a:lnTo>
                  <a:cubicBezTo>
                    <a:pt x="3150" y="1485"/>
                    <a:pt x="3151" y="1480"/>
                    <a:pt x="3156" y="1475"/>
                  </a:cubicBezTo>
                  <a:lnTo>
                    <a:pt x="3156" y="1475"/>
                  </a:lnTo>
                  <a:cubicBezTo>
                    <a:pt x="3163" y="1466"/>
                    <a:pt x="3172" y="1459"/>
                    <a:pt x="3181" y="1453"/>
                  </a:cubicBezTo>
                  <a:lnTo>
                    <a:pt x="3183" y="1451"/>
                  </a:lnTo>
                  <a:lnTo>
                    <a:pt x="3183" y="1451"/>
                  </a:lnTo>
                  <a:cubicBezTo>
                    <a:pt x="3185" y="1449"/>
                    <a:pt x="3186" y="1448"/>
                    <a:pt x="3189" y="1447"/>
                  </a:cubicBezTo>
                  <a:lnTo>
                    <a:pt x="3189" y="1447"/>
                  </a:lnTo>
                  <a:cubicBezTo>
                    <a:pt x="3231" y="1420"/>
                    <a:pt x="3283" y="1419"/>
                    <a:pt x="3327" y="1441"/>
                  </a:cubicBezTo>
                  <a:lnTo>
                    <a:pt x="3327" y="1441"/>
                  </a:lnTo>
                  <a:cubicBezTo>
                    <a:pt x="3418" y="1488"/>
                    <a:pt x="3509" y="1515"/>
                    <a:pt x="3569" y="1515"/>
                  </a:cubicBezTo>
                  <a:lnTo>
                    <a:pt x="3569" y="1515"/>
                  </a:lnTo>
                  <a:cubicBezTo>
                    <a:pt x="3595" y="1515"/>
                    <a:pt x="3619" y="1511"/>
                    <a:pt x="3641" y="1505"/>
                  </a:cubicBezTo>
                  <a:lnTo>
                    <a:pt x="3641" y="1505"/>
                  </a:lnTo>
                  <a:cubicBezTo>
                    <a:pt x="3674" y="1495"/>
                    <a:pt x="3702" y="1477"/>
                    <a:pt x="3725" y="1453"/>
                  </a:cubicBezTo>
                  <a:lnTo>
                    <a:pt x="3725" y="1453"/>
                  </a:lnTo>
                  <a:cubicBezTo>
                    <a:pt x="3770" y="1406"/>
                    <a:pt x="3794" y="1336"/>
                    <a:pt x="3794" y="1250"/>
                  </a:cubicBezTo>
                  <a:lnTo>
                    <a:pt x="3794" y="1250"/>
                  </a:lnTo>
                  <a:cubicBezTo>
                    <a:pt x="3794" y="1174"/>
                    <a:pt x="3773" y="1106"/>
                    <a:pt x="3735" y="1059"/>
                  </a:cubicBezTo>
                  <a:lnTo>
                    <a:pt x="3735" y="1059"/>
                  </a:lnTo>
                  <a:cubicBezTo>
                    <a:pt x="3726" y="1047"/>
                    <a:pt x="3715" y="1037"/>
                    <a:pt x="3704" y="1028"/>
                  </a:cubicBezTo>
                  <a:lnTo>
                    <a:pt x="3704" y="1028"/>
                  </a:lnTo>
                  <a:lnTo>
                    <a:pt x="3702" y="1027"/>
                  </a:lnTo>
                  <a:lnTo>
                    <a:pt x="3702" y="1027"/>
                  </a:lnTo>
                  <a:lnTo>
                    <a:pt x="3702" y="1027"/>
                  </a:lnTo>
                  <a:lnTo>
                    <a:pt x="3702" y="1027"/>
                  </a:lnTo>
                  <a:cubicBezTo>
                    <a:pt x="3701" y="1025"/>
                    <a:pt x="3699" y="1025"/>
                    <a:pt x="3697" y="1024"/>
                  </a:cubicBezTo>
                  <a:lnTo>
                    <a:pt x="3689" y="1018"/>
                  </a:lnTo>
                  <a:lnTo>
                    <a:pt x="3689" y="1018"/>
                  </a:lnTo>
                  <a:cubicBezTo>
                    <a:pt x="3687" y="1016"/>
                    <a:pt x="3684" y="1015"/>
                    <a:pt x="3682" y="1014"/>
                  </a:cubicBezTo>
                  <a:lnTo>
                    <a:pt x="3682" y="1014"/>
                  </a:lnTo>
                  <a:cubicBezTo>
                    <a:pt x="3652" y="997"/>
                    <a:pt x="3619" y="987"/>
                    <a:pt x="3582" y="985"/>
                  </a:cubicBezTo>
                  <a:lnTo>
                    <a:pt x="3582" y="985"/>
                  </a:lnTo>
                  <a:cubicBezTo>
                    <a:pt x="3578" y="985"/>
                    <a:pt x="3574" y="985"/>
                    <a:pt x="3569" y="985"/>
                  </a:cubicBezTo>
                  <a:lnTo>
                    <a:pt x="3569" y="985"/>
                  </a:lnTo>
                  <a:cubicBezTo>
                    <a:pt x="3507" y="985"/>
                    <a:pt x="3416" y="1011"/>
                    <a:pt x="3326" y="1056"/>
                  </a:cubicBezTo>
                  <a:lnTo>
                    <a:pt x="3326" y="1056"/>
                  </a:lnTo>
                  <a:cubicBezTo>
                    <a:pt x="3281" y="1078"/>
                    <a:pt x="3229" y="1074"/>
                    <a:pt x="3187" y="1048"/>
                  </a:cubicBezTo>
                  <a:lnTo>
                    <a:pt x="3187" y="1048"/>
                  </a:lnTo>
                  <a:cubicBezTo>
                    <a:pt x="3175" y="1041"/>
                    <a:pt x="3165" y="1032"/>
                    <a:pt x="3156" y="1021"/>
                  </a:cubicBezTo>
                  <a:lnTo>
                    <a:pt x="3156" y="1021"/>
                  </a:lnTo>
                  <a:cubicBezTo>
                    <a:pt x="3151" y="1017"/>
                    <a:pt x="3150" y="1011"/>
                    <a:pt x="3150" y="1005"/>
                  </a:cubicBezTo>
                  <a:lnTo>
                    <a:pt x="3150" y="517"/>
                  </a:lnTo>
                  <a:lnTo>
                    <a:pt x="3150" y="517"/>
                  </a:lnTo>
                  <a:cubicBezTo>
                    <a:pt x="3150" y="232"/>
                    <a:pt x="2917" y="0"/>
                    <a:pt x="2632" y="0"/>
                  </a:cubicBezTo>
                  <a:lnTo>
                    <a:pt x="2156" y="0"/>
                  </a:lnTo>
                  <a:lnTo>
                    <a:pt x="2156" y="0"/>
                  </a:lnTo>
                  <a:cubicBezTo>
                    <a:pt x="2150" y="5"/>
                    <a:pt x="2145" y="12"/>
                    <a:pt x="2141" y="18"/>
                  </a:cubicBezTo>
                  <a:lnTo>
                    <a:pt x="2141" y="18"/>
                  </a:lnTo>
                  <a:cubicBezTo>
                    <a:pt x="2123" y="45"/>
                    <a:pt x="2122" y="79"/>
                    <a:pt x="2136" y="108"/>
                  </a:cubicBezTo>
                  <a:lnTo>
                    <a:pt x="2136" y="108"/>
                  </a:lnTo>
                  <a:cubicBezTo>
                    <a:pt x="2183" y="205"/>
                    <a:pt x="2211" y="304"/>
                    <a:pt x="2211" y="374"/>
                  </a:cubicBezTo>
                  <a:lnTo>
                    <a:pt x="2211" y="374"/>
                  </a:lnTo>
                  <a:cubicBezTo>
                    <a:pt x="2211" y="379"/>
                    <a:pt x="2211" y="384"/>
                    <a:pt x="2211" y="389"/>
                  </a:cubicBezTo>
                  <a:lnTo>
                    <a:pt x="2211" y="389"/>
                  </a:lnTo>
                  <a:cubicBezTo>
                    <a:pt x="2209" y="434"/>
                    <a:pt x="2197" y="475"/>
                    <a:pt x="2177" y="511"/>
                  </a:cubicBezTo>
                  <a:lnTo>
                    <a:pt x="2177" y="511"/>
                  </a:lnTo>
                  <a:cubicBezTo>
                    <a:pt x="2177" y="511"/>
                    <a:pt x="2176" y="512"/>
                    <a:pt x="2175" y="512"/>
                  </a:cubicBezTo>
                  <a:lnTo>
                    <a:pt x="2175" y="512"/>
                  </a:lnTo>
                  <a:cubicBezTo>
                    <a:pt x="2174" y="515"/>
                    <a:pt x="2173" y="518"/>
                    <a:pt x="2171" y="520"/>
                  </a:cubicBezTo>
                  <a:lnTo>
                    <a:pt x="2170" y="522"/>
                  </a:lnTo>
                  <a:lnTo>
                    <a:pt x="2170" y="522"/>
                  </a:lnTo>
                  <a:cubicBezTo>
                    <a:pt x="2169" y="523"/>
                    <a:pt x="2169" y="523"/>
                    <a:pt x="2168" y="525"/>
                  </a:cubicBezTo>
                  <a:lnTo>
                    <a:pt x="2168" y="525"/>
                  </a:lnTo>
                  <a:cubicBezTo>
                    <a:pt x="2168" y="526"/>
                    <a:pt x="2166" y="527"/>
                    <a:pt x="2166" y="529"/>
                  </a:cubicBezTo>
                  <a:lnTo>
                    <a:pt x="2164" y="531"/>
                  </a:lnTo>
                  <a:lnTo>
                    <a:pt x="2164" y="531"/>
                  </a:lnTo>
                  <a:cubicBezTo>
                    <a:pt x="2163" y="533"/>
                    <a:pt x="2161" y="535"/>
                    <a:pt x="2159" y="537"/>
                  </a:cubicBezTo>
                  <a:lnTo>
                    <a:pt x="2158" y="539"/>
                  </a:lnTo>
                  <a:lnTo>
                    <a:pt x="2158" y="539"/>
                  </a:lnTo>
                  <a:cubicBezTo>
                    <a:pt x="2146" y="554"/>
                    <a:pt x="2133" y="567"/>
                    <a:pt x="2118" y="579"/>
                  </a:cubicBezTo>
                  <a:lnTo>
                    <a:pt x="2118" y="579"/>
                  </a:lnTo>
                  <a:cubicBezTo>
                    <a:pt x="2063" y="624"/>
                    <a:pt x="1984" y="649"/>
                    <a:pt x="1895" y="649"/>
                  </a:cubicBezTo>
                  <a:lnTo>
                    <a:pt x="1895" y="649"/>
                  </a:lnTo>
                  <a:cubicBezTo>
                    <a:pt x="1796" y="649"/>
                    <a:pt x="1714" y="621"/>
                    <a:pt x="1657" y="566"/>
                  </a:cubicBezTo>
                  <a:lnTo>
                    <a:pt x="1657" y="566"/>
                  </a:lnTo>
                  <a:cubicBezTo>
                    <a:pt x="1627" y="537"/>
                    <a:pt x="1605" y="501"/>
                    <a:pt x="1592" y="461"/>
                  </a:cubicBezTo>
                  <a:lnTo>
                    <a:pt x="1592" y="461"/>
                  </a:lnTo>
                  <a:cubicBezTo>
                    <a:pt x="1584" y="433"/>
                    <a:pt x="1579" y="404"/>
                    <a:pt x="1579" y="374"/>
                  </a:cubicBezTo>
                  <a:lnTo>
                    <a:pt x="1579" y="374"/>
                  </a:lnTo>
                  <a:cubicBezTo>
                    <a:pt x="1579" y="306"/>
                    <a:pt x="1609" y="206"/>
                    <a:pt x="1659" y="108"/>
                  </a:cubicBezTo>
                  <a:lnTo>
                    <a:pt x="1659" y="108"/>
                  </a:lnTo>
                  <a:cubicBezTo>
                    <a:pt x="1673" y="80"/>
                    <a:pt x="1672" y="47"/>
                    <a:pt x="1656" y="19"/>
                  </a:cubicBezTo>
                  <a:lnTo>
                    <a:pt x="1656" y="19"/>
                  </a:lnTo>
                  <a:cubicBezTo>
                    <a:pt x="1655" y="19"/>
                    <a:pt x="1654" y="18"/>
                    <a:pt x="1654" y="17"/>
                  </a:cubicBezTo>
                  <a:lnTo>
                    <a:pt x="1652" y="15"/>
                  </a:lnTo>
                  <a:lnTo>
                    <a:pt x="1652" y="15"/>
                  </a:lnTo>
                  <a:cubicBezTo>
                    <a:pt x="1648" y="9"/>
                    <a:pt x="1644" y="4"/>
                    <a:pt x="1639" y="0"/>
                  </a:cubicBezTo>
                  <a:lnTo>
                    <a:pt x="1169" y="0"/>
                  </a:lnTo>
                  <a:lnTo>
                    <a:pt x="1169" y="0"/>
                  </a:lnTo>
                  <a:cubicBezTo>
                    <a:pt x="892" y="0"/>
                    <a:pt x="665" y="217"/>
                    <a:pt x="653" y="492"/>
                  </a:cubicBezTo>
                  <a:lnTo>
                    <a:pt x="653" y="492"/>
                  </a:lnTo>
                  <a:cubicBezTo>
                    <a:pt x="653" y="500"/>
                    <a:pt x="652" y="509"/>
                    <a:pt x="652" y="517"/>
                  </a:cubicBezTo>
                  <a:lnTo>
                    <a:pt x="652" y="996"/>
                  </a:lnTo>
                  <a:lnTo>
                    <a:pt x="652" y="996"/>
                  </a:lnTo>
                  <a:cubicBezTo>
                    <a:pt x="652" y="997"/>
                    <a:pt x="652" y="999"/>
                    <a:pt x="652" y="1000"/>
                  </a:cubicBezTo>
                  <a:lnTo>
                    <a:pt x="652" y="1000"/>
                  </a:lnTo>
                  <a:cubicBezTo>
                    <a:pt x="652" y="1004"/>
                    <a:pt x="649" y="1008"/>
                    <a:pt x="647" y="1011"/>
                  </a:cubicBezTo>
                  <a:lnTo>
                    <a:pt x="647" y="1011"/>
                  </a:lnTo>
                  <a:cubicBezTo>
                    <a:pt x="638" y="1024"/>
                    <a:pt x="626" y="1035"/>
                    <a:pt x="613" y="1045"/>
                  </a:cubicBezTo>
                  <a:lnTo>
                    <a:pt x="612" y="1046"/>
                  </a:lnTo>
                  <a:lnTo>
                    <a:pt x="612" y="1046"/>
                  </a:lnTo>
                  <a:cubicBezTo>
                    <a:pt x="610" y="1047"/>
                    <a:pt x="608" y="1049"/>
                    <a:pt x="606" y="1050"/>
                  </a:cubicBezTo>
                  <a:lnTo>
                    <a:pt x="606" y="1050"/>
                  </a:lnTo>
                  <a:cubicBezTo>
                    <a:pt x="563" y="1076"/>
                    <a:pt x="512" y="1078"/>
                    <a:pt x="468" y="1056"/>
                  </a:cubicBezTo>
                  <a:lnTo>
                    <a:pt x="468" y="1056"/>
                  </a:lnTo>
                  <a:cubicBezTo>
                    <a:pt x="376" y="1009"/>
                    <a:pt x="286" y="982"/>
                    <a:pt x="225" y="982"/>
                  </a:cubicBezTo>
                  <a:lnTo>
                    <a:pt x="225" y="982"/>
                  </a:lnTo>
                  <a:cubicBezTo>
                    <a:pt x="199" y="982"/>
                    <a:pt x="176" y="985"/>
                    <a:pt x="153" y="992"/>
                  </a:cubicBezTo>
                  <a:lnTo>
                    <a:pt x="153" y="992"/>
                  </a:lnTo>
                  <a:cubicBezTo>
                    <a:pt x="121" y="1002"/>
                    <a:pt x="93" y="1019"/>
                    <a:pt x="70" y="1044"/>
                  </a:cubicBezTo>
                  <a:lnTo>
                    <a:pt x="70" y="1044"/>
                  </a:lnTo>
                  <a:cubicBezTo>
                    <a:pt x="25" y="1091"/>
                    <a:pt x="0" y="1161"/>
                    <a:pt x="0" y="1247"/>
                  </a:cubicBezTo>
                  <a:lnTo>
                    <a:pt x="0" y="1247"/>
                  </a:lnTo>
                  <a:cubicBezTo>
                    <a:pt x="0" y="1323"/>
                    <a:pt x="22" y="1391"/>
                    <a:pt x="59" y="1438"/>
                  </a:cubicBezTo>
                  <a:lnTo>
                    <a:pt x="59" y="1438"/>
                  </a:lnTo>
                  <a:cubicBezTo>
                    <a:pt x="69" y="1449"/>
                    <a:pt x="80" y="1460"/>
                    <a:pt x="91" y="1469"/>
                  </a:cubicBezTo>
                  <a:lnTo>
                    <a:pt x="92" y="1470"/>
                  </a:lnTo>
                  <a:lnTo>
                    <a:pt x="92" y="1470"/>
                  </a:lnTo>
                  <a:cubicBezTo>
                    <a:pt x="94" y="1471"/>
                    <a:pt x="96" y="1472"/>
                    <a:pt x="98" y="1474"/>
                  </a:cubicBezTo>
                  <a:lnTo>
                    <a:pt x="100" y="1475"/>
                  </a:lnTo>
                  <a:lnTo>
                    <a:pt x="100" y="1475"/>
                  </a:lnTo>
                  <a:cubicBezTo>
                    <a:pt x="101" y="1476"/>
                    <a:pt x="102" y="1476"/>
                    <a:pt x="102" y="1477"/>
                  </a:cubicBezTo>
                  <a:lnTo>
                    <a:pt x="105" y="1479"/>
                  </a:lnTo>
                  <a:lnTo>
                    <a:pt x="105" y="1479"/>
                  </a:lnTo>
                  <a:cubicBezTo>
                    <a:pt x="108" y="1481"/>
                    <a:pt x="110" y="1482"/>
                    <a:pt x="113" y="1483"/>
                  </a:cubicBezTo>
                  <a:lnTo>
                    <a:pt x="113" y="1483"/>
                  </a:lnTo>
                  <a:cubicBezTo>
                    <a:pt x="116" y="1485"/>
                    <a:pt x="120" y="1487"/>
                    <a:pt x="124" y="1489"/>
                  </a:cubicBezTo>
                  <a:lnTo>
                    <a:pt x="124" y="1489"/>
                  </a:lnTo>
                  <a:cubicBezTo>
                    <a:pt x="150" y="1503"/>
                    <a:pt x="180" y="1509"/>
                    <a:pt x="212" y="1510"/>
                  </a:cubicBezTo>
                  <a:lnTo>
                    <a:pt x="212" y="1510"/>
                  </a:lnTo>
                  <a:cubicBezTo>
                    <a:pt x="217" y="1511"/>
                    <a:pt x="221" y="1511"/>
                    <a:pt x="225" y="1511"/>
                  </a:cubicBezTo>
                  <a:lnTo>
                    <a:pt x="225" y="1511"/>
                  </a:lnTo>
                  <a:cubicBezTo>
                    <a:pt x="240" y="1511"/>
                    <a:pt x="258" y="1509"/>
                    <a:pt x="276" y="1507"/>
                  </a:cubicBezTo>
                  <a:lnTo>
                    <a:pt x="276" y="1507"/>
                  </a:lnTo>
                  <a:cubicBezTo>
                    <a:pt x="333" y="1498"/>
                    <a:pt x="401" y="1474"/>
                    <a:pt x="469" y="1441"/>
                  </a:cubicBezTo>
                  <a:lnTo>
                    <a:pt x="469" y="1441"/>
                  </a:lnTo>
                  <a:cubicBezTo>
                    <a:pt x="479" y="1436"/>
                    <a:pt x="490" y="1433"/>
                    <a:pt x="500" y="1430"/>
                  </a:cubicBezTo>
                  <a:lnTo>
                    <a:pt x="500" y="1430"/>
                  </a:lnTo>
                  <a:cubicBezTo>
                    <a:pt x="525" y="1425"/>
                    <a:pt x="550" y="1426"/>
                    <a:pt x="574" y="1433"/>
                  </a:cubicBezTo>
                  <a:lnTo>
                    <a:pt x="574" y="1433"/>
                  </a:lnTo>
                  <a:cubicBezTo>
                    <a:pt x="576" y="1434"/>
                    <a:pt x="578" y="1435"/>
                    <a:pt x="579" y="1435"/>
                  </a:cubicBezTo>
                  <a:lnTo>
                    <a:pt x="579" y="1435"/>
                  </a:lnTo>
                  <a:cubicBezTo>
                    <a:pt x="589" y="1439"/>
                    <a:pt x="599" y="1443"/>
                    <a:pt x="607" y="1449"/>
                  </a:cubicBezTo>
                  <a:lnTo>
                    <a:pt x="607" y="1449"/>
                  </a:lnTo>
                  <a:cubicBezTo>
                    <a:pt x="619" y="1456"/>
                    <a:pt x="630" y="1465"/>
                    <a:pt x="639" y="1475"/>
                  </a:cubicBezTo>
                  <a:lnTo>
                    <a:pt x="639" y="1475"/>
                  </a:lnTo>
                  <a:cubicBezTo>
                    <a:pt x="642" y="1478"/>
                    <a:pt x="645" y="1482"/>
                    <a:pt x="647" y="1485"/>
                  </a:cubicBezTo>
                  <a:lnTo>
                    <a:pt x="647" y="1485"/>
                  </a:lnTo>
                  <a:cubicBezTo>
                    <a:pt x="650" y="1490"/>
                    <a:pt x="652" y="1495"/>
                    <a:pt x="652" y="1501"/>
                  </a:cubicBezTo>
                  <a:lnTo>
                    <a:pt x="652" y="1979"/>
                  </a:lnTo>
                  <a:lnTo>
                    <a:pt x="652" y="1979"/>
                  </a:lnTo>
                  <a:cubicBezTo>
                    <a:pt x="652" y="1988"/>
                    <a:pt x="653" y="1998"/>
                    <a:pt x="653" y="2007"/>
                  </a:cubicBezTo>
                  <a:lnTo>
                    <a:pt x="653" y="2007"/>
                  </a:lnTo>
                  <a:cubicBezTo>
                    <a:pt x="667" y="2281"/>
                    <a:pt x="894" y="2496"/>
                    <a:pt x="1169" y="2496"/>
                  </a:cubicBezTo>
                </a:path>
              </a:pathLst>
            </a:custGeom>
            <a:solidFill>
              <a:schemeClr val="accent1"/>
            </a:solidFill>
            <a:ln>
              <a:noFill/>
            </a:ln>
            <a:effectLst/>
          </p:spPr>
          <p:txBody>
            <a:bodyPr wrap="none" anchor="ctr"/>
            <a:lstStyle/>
            <a:p>
              <a:endParaRPr lang="en-US" sz="6530"/>
            </a:p>
          </p:txBody>
        </p:sp>
        <p:sp>
          <p:nvSpPr>
            <p:cNvPr id="10" name="TextBox 9">
              <a:extLst>
                <a:ext uri="{FF2B5EF4-FFF2-40B4-BE49-F238E27FC236}">
                  <a16:creationId xmlns:a16="http://schemas.microsoft.com/office/drawing/2014/main" id="{43275D81-07A5-4EE3-A355-1279A0E33FEB}"/>
                </a:ext>
              </a:extLst>
            </p:cNvPr>
            <p:cNvSpPr txBox="1"/>
            <p:nvPr/>
          </p:nvSpPr>
          <p:spPr>
            <a:xfrm>
              <a:off x="9010490" y="1613049"/>
              <a:ext cx="5243828" cy="2035790"/>
            </a:xfrm>
            <a:prstGeom prst="rect">
              <a:avLst/>
            </a:prstGeom>
            <a:noFill/>
          </p:spPr>
          <p:txBody>
            <a:bodyPr wrap="square" rtlCol="0">
              <a:spAutoFit/>
            </a:bodyPr>
            <a:lstStyle/>
            <a:p>
              <a:pPr algn="ctr"/>
              <a:r>
                <a:rPr lang="en-US" sz="2000" b="1" dirty="0">
                  <a:solidFill>
                    <a:schemeClr val="bg1"/>
                  </a:solidFill>
                  <a:latin typeface="Arimo" panose="020B0604020202020204" pitchFamily="34" charset="0"/>
                  <a:ea typeface="Arimo" panose="020B0604020202020204" pitchFamily="34" charset="0"/>
                  <a:cs typeface="Arimo" panose="020B0604020202020204" pitchFamily="34" charset="0"/>
                </a:rPr>
                <a:t>Frontline Leaders</a:t>
              </a:r>
            </a:p>
          </p:txBody>
        </p:sp>
      </p:grpSp>
      <p:grpSp>
        <p:nvGrpSpPr>
          <p:cNvPr id="12" name="Group 11">
            <a:extLst>
              <a:ext uri="{FF2B5EF4-FFF2-40B4-BE49-F238E27FC236}">
                <a16:creationId xmlns:a16="http://schemas.microsoft.com/office/drawing/2014/main" id="{6A2D247B-495C-4004-A8C0-3A6E5D232D7D}"/>
              </a:ext>
            </a:extLst>
          </p:cNvPr>
          <p:cNvGrpSpPr/>
          <p:nvPr/>
        </p:nvGrpSpPr>
        <p:grpSpPr>
          <a:xfrm>
            <a:off x="8114898" y="3920594"/>
            <a:ext cx="2510006" cy="1650016"/>
            <a:chOff x="11666482" y="8396637"/>
            <a:chExt cx="7218455" cy="4745235"/>
          </a:xfrm>
        </p:grpSpPr>
        <p:sp>
          <p:nvSpPr>
            <p:cNvPr id="13" name="Freeform 5">
              <a:extLst>
                <a:ext uri="{FF2B5EF4-FFF2-40B4-BE49-F238E27FC236}">
                  <a16:creationId xmlns:a16="http://schemas.microsoft.com/office/drawing/2014/main" id="{CDCA7C6E-980A-476E-BD6F-745A72627ED9}"/>
                </a:ext>
              </a:extLst>
            </p:cNvPr>
            <p:cNvSpPr>
              <a:spLocks noChangeArrowheads="1"/>
            </p:cNvSpPr>
            <p:nvPr/>
          </p:nvSpPr>
          <p:spPr bwMode="auto">
            <a:xfrm>
              <a:off x="11666482" y="8396637"/>
              <a:ext cx="7218455" cy="4745235"/>
            </a:xfrm>
            <a:custGeom>
              <a:avLst/>
              <a:gdLst>
                <a:gd name="T0" fmla="*/ 1654 w 3795"/>
                <a:gd name="T1" fmla="*/ 2454 h 2497"/>
                <a:gd name="T2" fmla="*/ 1583 w 3795"/>
                <a:gd name="T3" fmla="*/ 2098 h 2497"/>
                <a:gd name="T4" fmla="*/ 1618 w 3795"/>
                <a:gd name="T5" fmla="*/ 1960 h 2497"/>
                <a:gd name="T6" fmla="*/ 1626 w 3795"/>
                <a:gd name="T7" fmla="*/ 1947 h 2497"/>
                <a:gd name="T8" fmla="*/ 1635 w 3795"/>
                <a:gd name="T9" fmla="*/ 1935 h 2497"/>
                <a:gd name="T10" fmla="*/ 1676 w 3795"/>
                <a:gd name="T11" fmla="*/ 1893 h 2497"/>
                <a:gd name="T12" fmla="*/ 2138 w 3795"/>
                <a:gd name="T13" fmla="*/ 1906 h 2497"/>
                <a:gd name="T14" fmla="*/ 2215 w 3795"/>
                <a:gd name="T15" fmla="*/ 2098 h 2497"/>
                <a:gd name="T16" fmla="*/ 2139 w 3795"/>
                <a:gd name="T17" fmla="*/ 2452 h 2497"/>
                <a:gd name="T18" fmla="*/ 2218 w 3795"/>
                <a:gd name="T19" fmla="*/ 2496 h 2497"/>
                <a:gd name="T20" fmla="*/ 2632 w 3795"/>
                <a:gd name="T21" fmla="*/ 2496 h 2497"/>
                <a:gd name="T22" fmla="*/ 3156 w 3795"/>
                <a:gd name="T23" fmla="*/ 1475 h 2497"/>
                <a:gd name="T24" fmla="*/ 3183 w 3795"/>
                <a:gd name="T25" fmla="*/ 1451 h 2497"/>
                <a:gd name="T26" fmla="*/ 3327 w 3795"/>
                <a:gd name="T27" fmla="*/ 1441 h 2497"/>
                <a:gd name="T28" fmla="*/ 3641 w 3795"/>
                <a:gd name="T29" fmla="*/ 1505 h 2497"/>
                <a:gd name="T30" fmla="*/ 3794 w 3795"/>
                <a:gd name="T31" fmla="*/ 1250 h 2497"/>
                <a:gd name="T32" fmla="*/ 3704 w 3795"/>
                <a:gd name="T33" fmla="*/ 1028 h 2497"/>
                <a:gd name="T34" fmla="*/ 3702 w 3795"/>
                <a:gd name="T35" fmla="*/ 1027 h 2497"/>
                <a:gd name="T36" fmla="*/ 3682 w 3795"/>
                <a:gd name="T37" fmla="*/ 1014 h 2497"/>
                <a:gd name="T38" fmla="*/ 3569 w 3795"/>
                <a:gd name="T39" fmla="*/ 985 h 2497"/>
                <a:gd name="T40" fmla="*/ 3187 w 3795"/>
                <a:gd name="T41" fmla="*/ 1048 h 2497"/>
                <a:gd name="T42" fmla="*/ 3150 w 3795"/>
                <a:gd name="T43" fmla="*/ 1005 h 2497"/>
                <a:gd name="T44" fmla="*/ 2156 w 3795"/>
                <a:gd name="T45" fmla="*/ 0 h 2497"/>
                <a:gd name="T46" fmla="*/ 2136 w 3795"/>
                <a:gd name="T47" fmla="*/ 108 h 2497"/>
                <a:gd name="T48" fmla="*/ 2211 w 3795"/>
                <a:gd name="T49" fmla="*/ 389 h 2497"/>
                <a:gd name="T50" fmla="*/ 2175 w 3795"/>
                <a:gd name="T51" fmla="*/ 512 h 2497"/>
                <a:gd name="T52" fmla="*/ 2170 w 3795"/>
                <a:gd name="T53" fmla="*/ 522 h 2497"/>
                <a:gd name="T54" fmla="*/ 2164 w 3795"/>
                <a:gd name="T55" fmla="*/ 531 h 2497"/>
                <a:gd name="T56" fmla="*/ 2158 w 3795"/>
                <a:gd name="T57" fmla="*/ 539 h 2497"/>
                <a:gd name="T58" fmla="*/ 1895 w 3795"/>
                <a:gd name="T59" fmla="*/ 649 h 2497"/>
                <a:gd name="T60" fmla="*/ 1592 w 3795"/>
                <a:gd name="T61" fmla="*/ 461 h 2497"/>
                <a:gd name="T62" fmla="*/ 1659 w 3795"/>
                <a:gd name="T63" fmla="*/ 108 h 2497"/>
                <a:gd name="T64" fmla="*/ 1652 w 3795"/>
                <a:gd name="T65" fmla="*/ 15 h 2497"/>
                <a:gd name="T66" fmla="*/ 1169 w 3795"/>
                <a:gd name="T67" fmla="*/ 0 h 2497"/>
                <a:gd name="T68" fmla="*/ 652 w 3795"/>
                <a:gd name="T69" fmla="*/ 996 h 2497"/>
                <a:gd name="T70" fmla="*/ 647 w 3795"/>
                <a:gd name="T71" fmla="*/ 1011 h 2497"/>
                <a:gd name="T72" fmla="*/ 612 w 3795"/>
                <a:gd name="T73" fmla="*/ 1046 h 2497"/>
                <a:gd name="T74" fmla="*/ 468 w 3795"/>
                <a:gd name="T75" fmla="*/ 1056 h 2497"/>
                <a:gd name="T76" fmla="*/ 153 w 3795"/>
                <a:gd name="T77" fmla="*/ 992 h 2497"/>
                <a:gd name="T78" fmla="*/ 0 w 3795"/>
                <a:gd name="T79" fmla="*/ 1247 h 2497"/>
                <a:gd name="T80" fmla="*/ 92 w 3795"/>
                <a:gd name="T81" fmla="*/ 1470 h 2497"/>
                <a:gd name="T82" fmla="*/ 100 w 3795"/>
                <a:gd name="T83" fmla="*/ 1475 h 2497"/>
                <a:gd name="T84" fmla="*/ 113 w 3795"/>
                <a:gd name="T85" fmla="*/ 1483 h 2497"/>
                <a:gd name="T86" fmla="*/ 212 w 3795"/>
                <a:gd name="T87" fmla="*/ 1510 h 2497"/>
                <a:gd name="T88" fmla="*/ 276 w 3795"/>
                <a:gd name="T89" fmla="*/ 1507 h 2497"/>
                <a:gd name="T90" fmla="*/ 500 w 3795"/>
                <a:gd name="T91" fmla="*/ 1430 h 2497"/>
                <a:gd name="T92" fmla="*/ 579 w 3795"/>
                <a:gd name="T93" fmla="*/ 1435 h 2497"/>
                <a:gd name="T94" fmla="*/ 639 w 3795"/>
                <a:gd name="T95" fmla="*/ 1475 h 2497"/>
                <a:gd name="T96" fmla="*/ 652 w 3795"/>
                <a:gd name="T97" fmla="*/ 1501 h 2497"/>
                <a:gd name="T98" fmla="*/ 653 w 3795"/>
                <a:gd name="T99" fmla="*/ 2007 h 2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95" h="2497">
                  <a:moveTo>
                    <a:pt x="1169" y="2496"/>
                  </a:moveTo>
                  <a:lnTo>
                    <a:pt x="1577" y="2496"/>
                  </a:lnTo>
                  <a:lnTo>
                    <a:pt x="1577" y="2496"/>
                  </a:lnTo>
                  <a:cubicBezTo>
                    <a:pt x="1608" y="2496"/>
                    <a:pt x="1637" y="2480"/>
                    <a:pt x="1654" y="2454"/>
                  </a:cubicBezTo>
                  <a:lnTo>
                    <a:pt x="1654" y="2454"/>
                  </a:lnTo>
                  <a:cubicBezTo>
                    <a:pt x="1671" y="2426"/>
                    <a:pt x="1673" y="2393"/>
                    <a:pt x="1659" y="2364"/>
                  </a:cubicBezTo>
                  <a:lnTo>
                    <a:pt x="1659" y="2364"/>
                  </a:lnTo>
                  <a:cubicBezTo>
                    <a:pt x="1611" y="2267"/>
                    <a:pt x="1583" y="2167"/>
                    <a:pt x="1583" y="2098"/>
                  </a:cubicBezTo>
                  <a:lnTo>
                    <a:pt x="1583" y="2098"/>
                  </a:lnTo>
                  <a:cubicBezTo>
                    <a:pt x="1583" y="2093"/>
                    <a:pt x="1583" y="2087"/>
                    <a:pt x="1583" y="2083"/>
                  </a:cubicBezTo>
                  <a:lnTo>
                    <a:pt x="1583" y="2083"/>
                  </a:lnTo>
                  <a:cubicBezTo>
                    <a:pt x="1585" y="2038"/>
                    <a:pt x="1597" y="1996"/>
                    <a:pt x="1618" y="1960"/>
                  </a:cubicBezTo>
                  <a:lnTo>
                    <a:pt x="1618" y="1960"/>
                  </a:lnTo>
                  <a:cubicBezTo>
                    <a:pt x="1620" y="1957"/>
                    <a:pt x="1622" y="1953"/>
                    <a:pt x="1624" y="1951"/>
                  </a:cubicBezTo>
                  <a:lnTo>
                    <a:pt x="1626" y="1947"/>
                  </a:lnTo>
                  <a:lnTo>
                    <a:pt x="1626" y="1947"/>
                  </a:lnTo>
                  <a:cubicBezTo>
                    <a:pt x="1628" y="1946"/>
                    <a:pt x="1628" y="1944"/>
                    <a:pt x="1629" y="1942"/>
                  </a:cubicBezTo>
                  <a:lnTo>
                    <a:pt x="1630" y="1941"/>
                  </a:lnTo>
                  <a:lnTo>
                    <a:pt x="1630" y="1941"/>
                  </a:lnTo>
                  <a:cubicBezTo>
                    <a:pt x="1632" y="1939"/>
                    <a:pt x="1634" y="1937"/>
                    <a:pt x="1635" y="1935"/>
                  </a:cubicBezTo>
                  <a:lnTo>
                    <a:pt x="1636" y="1933"/>
                  </a:lnTo>
                  <a:lnTo>
                    <a:pt x="1636" y="1933"/>
                  </a:lnTo>
                  <a:cubicBezTo>
                    <a:pt x="1648" y="1918"/>
                    <a:pt x="1662" y="1905"/>
                    <a:pt x="1676" y="1893"/>
                  </a:cubicBezTo>
                  <a:lnTo>
                    <a:pt x="1676" y="1893"/>
                  </a:lnTo>
                  <a:cubicBezTo>
                    <a:pt x="1732" y="1847"/>
                    <a:pt x="1811" y="1822"/>
                    <a:pt x="1899" y="1822"/>
                  </a:cubicBezTo>
                  <a:lnTo>
                    <a:pt x="1899" y="1822"/>
                  </a:lnTo>
                  <a:cubicBezTo>
                    <a:pt x="1998" y="1822"/>
                    <a:pt x="2081" y="1851"/>
                    <a:pt x="2138" y="1906"/>
                  </a:cubicBezTo>
                  <a:lnTo>
                    <a:pt x="2138" y="1906"/>
                  </a:lnTo>
                  <a:cubicBezTo>
                    <a:pt x="2168" y="1935"/>
                    <a:pt x="2190" y="1970"/>
                    <a:pt x="2202" y="2011"/>
                  </a:cubicBezTo>
                  <a:lnTo>
                    <a:pt x="2202" y="2011"/>
                  </a:lnTo>
                  <a:cubicBezTo>
                    <a:pt x="2211" y="2038"/>
                    <a:pt x="2215" y="2067"/>
                    <a:pt x="2215" y="2098"/>
                  </a:cubicBezTo>
                  <a:lnTo>
                    <a:pt x="2215" y="2098"/>
                  </a:lnTo>
                  <a:cubicBezTo>
                    <a:pt x="2215" y="2166"/>
                    <a:pt x="2185" y="2265"/>
                    <a:pt x="2136" y="2364"/>
                  </a:cubicBezTo>
                  <a:lnTo>
                    <a:pt x="2136" y="2364"/>
                  </a:lnTo>
                  <a:cubicBezTo>
                    <a:pt x="2121" y="2392"/>
                    <a:pt x="2122" y="2425"/>
                    <a:pt x="2139" y="2452"/>
                  </a:cubicBezTo>
                  <a:lnTo>
                    <a:pt x="2139" y="2452"/>
                  </a:lnTo>
                  <a:cubicBezTo>
                    <a:pt x="2139" y="2453"/>
                    <a:pt x="2141" y="2454"/>
                    <a:pt x="2141" y="2454"/>
                  </a:cubicBezTo>
                  <a:lnTo>
                    <a:pt x="2143" y="2457"/>
                  </a:lnTo>
                  <a:lnTo>
                    <a:pt x="2143" y="2457"/>
                  </a:lnTo>
                  <a:cubicBezTo>
                    <a:pt x="2160" y="2482"/>
                    <a:pt x="2188" y="2496"/>
                    <a:pt x="2218" y="2496"/>
                  </a:cubicBezTo>
                  <a:lnTo>
                    <a:pt x="2218" y="2496"/>
                  </a:lnTo>
                  <a:lnTo>
                    <a:pt x="2218" y="2496"/>
                  </a:lnTo>
                  <a:lnTo>
                    <a:pt x="2632" y="2496"/>
                  </a:lnTo>
                  <a:lnTo>
                    <a:pt x="2632" y="2496"/>
                  </a:lnTo>
                  <a:cubicBezTo>
                    <a:pt x="2917" y="2496"/>
                    <a:pt x="3150" y="2264"/>
                    <a:pt x="3150" y="1979"/>
                  </a:cubicBezTo>
                  <a:lnTo>
                    <a:pt x="3150" y="1492"/>
                  </a:lnTo>
                  <a:lnTo>
                    <a:pt x="3150" y="1492"/>
                  </a:lnTo>
                  <a:cubicBezTo>
                    <a:pt x="3150" y="1485"/>
                    <a:pt x="3151" y="1480"/>
                    <a:pt x="3156" y="1475"/>
                  </a:cubicBezTo>
                  <a:lnTo>
                    <a:pt x="3156" y="1475"/>
                  </a:lnTo>
                  <a:cubicBezTo>
                    <a:pt x="3163" y="1466"/>
                    <a:pt x="3172" y="1459"/>
                    <a:pt x="3181" y="1453"/>
                  </a:cubicBezTo>
                  <a:lnTo>
                    <a:pt x="3183" y="1451"/>
                  </a:lnTo>
                  <a:lnTo>
                    <a:pt x="3183" y="1451"/>
                  </a:lnTo>
                  <a:cubicBezTo>
                    <a:pt x="3185" y="1449"/>
                    <a:pt x="3186" y="1448"/>
                    <a:pt x="3189" y="1447"/>
                  </a:cubicBezTo>
                  <a:lnTo>
                    <a:pt x="3189" y="1447"/>
                  </a:lnTo>
                  <a:cubicBezTo>
                    <a:pt x="3231" y="1420"/>
                    <a:pt x="3283" y="1419"/>
                    <a:pt x="3327" y="1441"/>
                  </a:cubicBezTo>
                  <a:lnTo>
                    <a:pt x="3327" y="1441"/>
                  </a:lnTo>
                  <a:cubicBezTo>
                    <a:pt x="3418" y="1488"/>
                    <a:pt x="3509" y="1515"/>
                    <a:pt x="3569" y="1515"/>
                  </a:cubicBezTo>
                  <a:lnTo>
                    <a:pt x="3569" y="1515"/>
                  </a:lnTo>
                  <a:cubicBezTo>
                    <a:pt x="3595" y="1515"/>
                    <a:pt x="3619" y="1511"/>
                    <a:pt x="3641" y="1505"/>
                  </a:cubicBezTo>
                  <a:lnTo>
                    <a:pt x="3641" y="1505"/>
                  </a:lnTo>
                  <a:cubicBezTo>
                    <a:pt x="3674" y="1495"/>
                    <a:pt x="3702" y="1477"/>
                    <a:pt x="3725" y="1453"/>
                  </a:cubicBezTo>
                  <a:lnTo>
                    <a:pt x="3725" y="1453"/>
                  </a:lnTo>
                  <a:cubicBezTo>
                    <a:pt x="3770" y="1406"/>
                    <a:pt x="3794" y="1336"/>
                    <a:pt x="3794" y="1250"/>
                  </a:cubicBezTo>
                  <a:lnTo>
                    <a:pt x="3794" y="1250"/>
                  </a:lnTo>
                  <a:cubicBezTo>
                    <a:pt x="3794" y="1174"/>
                    <a:pt x="3773" y="1106"/>
                    <a:pt x="3735" y="1059"/>
                  </a:cubicBezTo>
                  <a:lnTo>
                    <a:pt x="3735" y="1059"/>
                  </a:lnTo>
                  <a:cubicBezTo>
                    <a:pt x="3726" y="1047"/>
                    <a:pt x="3715" y="1037"/>
                    <a:pt x="3704" y="1028"/>
                  </a:cubicBezTo>
                  <a:lnTo>
                    <a:pt x="3704" y="1028"/>
                  </a:lnTo>
                  <a:lnTo>
                    <a:pt x="3702" y="1027"/>
                  </a:lnTo>
                  <a:lnTo>
                    <a:pt x="3702" y="1027"/>
                  </a:lnTo>
                  <a:lnTo>
                    <a:pt x="3702" y="1027"/>
                  </a:lnTo>
                  <a:lnTo>
                    <a:pt x="3702" y="1027"/>
                  </a:lnTo>
                  <a:cubicBezTo>
                    <a:pt x="3701" y="1025"/>
                    <a:pt x="3699" y="1025"/>
                    <a:pt x="3697" y="1024"/>
                  </a:cubicBezTo>
                  <a:lnTo>
                    <a:pt x="3689" y="1018"/>
                  </a:lnTo>
                  <a:lnTo>
                    <a:pt x="3689" y="1018"/>
                  </a:lnTo>
                  <a:cubicBezTo>
                    <a:pt x="3687" y="1016"/>
                    <a:pt x="3684" y="1015"/>
                    <a:pt x="3682" y="1014"/>
                  </a:cubicBezTo>
                  <a:lnTo>
                    <a:pt x="3682" y="1014"/>
                  </a:lnTo>
                  <a:cubicBezTo>
                    <a:pt x="3652" y="997"/>
                    <a:pt x="3619" y="987"/>
                    <a:pt x="3582" y="985"/>
                  </a:cubicBezTo>
                  <a:lnTo>
                    <a:pt x="3582" y="985"/>
                  </a:lnTo>
                  <a:cubicBezTo>
                    <a:pt x="3578" y="985"/>
                    <a:pt x="3574" y="985"/>
                    <a:pt x="3569" y="985"/>
                  </a:cubicBezTo>
                  <a:lnTo>
                    <a:pt x="3569" y="985"/>
                  </a:lnTo>
                  <a:cubicBezTo>
                    <a:pt x="3507" y="985"/>
                    <a:pt x="3416" y="1011"/>
                    <a:pt x="3326" y="1056"/>
                  </a:cubicBezTo>
                  <a:lnTo>
                    <a:pt x="3326" y="1056"/>
                  </a:lnTo>
                  <a:cubicBezTo>
                    <a:pt x="3281" y="1078"/>
                    <a:pt x="3229" y="1074"/>
                    <a:pt x="3187" y="1048"/>
                  </a:cubicBezTo>
                  <a:lnTo>
                    <a:pt x="3187" y="1048"/>
                  </a:lnTo>
                  <a:cubicBezTo>
                    <a:pt x="3175" y="1041"/>
                    <a:pt x="3165" y="1032"/>
                    <a:pt x="3156" y="1021"/>
                  </a:cubicBezTo>
                  <a:lnTo>
                    <a:pt x="3156" y="1021"/>
                  </a:lnTo>
                  <a:cubicBezTo>
                    <a:pt x="3151" y="1017"/>
                    <a:pt x="3150" y="1011"/>
                    <a:pt x="3150" y="1005"/>
                  </a:cubicBezTo>
                  <a:lnTo>
                    <a:pt x="3150" y="517"/>
                  </a:lnTo>
                  <a:lnTo>
                    <a:pt x="3150" y="517"/>
                  </a:lnTo>
                  <a:cubicBezTo>
                    <a:pt x="3150" y="232"/>
                    <a:pt x="2917" y="0"/>
                    <a:pt x="2632" y="0"/>
                  </a:cubicBezTo>
                  <a:lnTo>
                    <a:pt x="2156" y="0"/>
                  </a:lnTo>
                  <a:lnTo>
                    <a:pt x="2156" y="0"/>
                  </a:lnTo>
                  <a:cubicBezTo>
                    <a:pt x="2150" y="5"/>
                    <a:pt x="2145" y="12"/>
                    <a:pt x="2141" y="18"/>
                  </a:cubicBezTo>
                  <a:lnTo>
                    <a:pt x="2141" y="18"/>
                  </a:lnTo>
                  <a:cubicBezTo>
                    <a:pt x="2123" y="45"/>
                    <a:pt x="2122" y="79"/>
                    <a:pt x="2136" y="108"/>
                  </a:cubicBezTo>
                  <a:lnTo>
                    <a:pt x="2136" y="108"/>
                  </a:lnTo>
                  <a:cubicBezTo>
                    <a:pt x="2183" y="205"/>
                    <a:pt x="2211" y="304"/>
                    <a:pt x="2211" y="374"/>
                  </a:cubicBezTo>
                  <a:lnTo>
                    <a:pt x="2211" y="374"/>
                  </a:lnTo>
                  <a:cubicBezTo>
                    <a:pt x="2211" y="379"/>
                    <a:pt x="2211" y="384"/>
                    <a:pt x="2211" y="389"/>
                  </a:cubicBezTo>
                  <a:lnTo>
                    <a:pt x="2211" y="389"/>
                  </a:lnTo>
                  <a:cubicBezTo>
                    <a:pt x="2209" y="434"/>
                    <a:pt x="2197" y="475"/>
                    <a:pt x="2177" y="511"/>
                  </a:cubicBezTo>
                  <a:lnTo>
                    <a:pt x="2177" y="511"/>
                  </a:lnTo>
                  <a:cubicBezTo>
                    <a:pt x="2177" y="511"/>
                    <a:pt x="2176" y="512"/>
                    <a:pt x="2175" y="512"/>
                  </a:cubicBezTo>
                  <a:lnTo>
                    <a:pt x="2175" y="512"/>
                  </a:lnTo>
                  <a:cubicBezTo>
                    <a:pt x="2174" y="515"/>
                    <a:pt x="2173" y="518"/>
                    <a:pt x="2171" y="520"/>
                  </a:cubicBezTo>
                  <a:lnTo>
                    <a:pt x="2170" y="522"/>
                  </a:lnTo>
                  <a:lnTo>
                    <a:pt x="2170" y="522"/>
                  </a:lnTo>
                  <a:cubicBezTo>
                    <a:pt x="2169" y="523"/>
                    <a:pt x="2169" y="523"/>
                    <a:pt x="2168" y="525"/>
                  </a:cubicBezTo>
                  <a:lnTo>
                    <a:pt x="2168" y="525"/>
                  </a:lnTo>
                  <a:cubicBezTo>
                    <a:pt x="2168" y="526"/>
                    <a:pt x="2166" y="527"/>
                    <a:pt x="2166" y="529"/>
                  </a:cubicBezTo>
                  <a:lnTo>
                    <a:pt x="2164" y="531"/>
                  </a:lnTo>
                  <a:lnTo>
                    <a:pt x="2164" y="531"/>
                  </a:lnTo>
                  <a:cubicBezTo>
                    <a:pt x="2163" y="533"/>
                    <a:pt x="2161" y="535"/>
                    <a:pt x="2159" y="537"/>
                  </a:cubicBezTo>
                  <a:lnTo>
                    <a:pt x="2158" y="539"/>
                  </a:lnTo>
                  <a:lnTo>
                    <a:pt x="2158" y="539"/>
                  </a:lnTo>
                  <a:cubicBezTo>
                    <a:pt x="2146" y="554"/>
                    <a:pt x="2133" y="567"/>
                    <a:pt x="2118" y="579"/>
                  </a:cubicBezTo>
                  <a:lnTo>
                    <a:pt x="2118" y="579"/>
                  </a:lnTo>
                  <a:cubicBezTo>
                    <a:pt x="2063" y="624"/>
                    <a:pt x="1984" y="649"/>
                    <a:pt x="1895" y="649"/>
                  </a:cubicBezTo>
                  <a:lnTo>
                    <a:pt x="1895" y="649"/>
                  </a:lnTo>
                  <a:cubicBezTo>
                    <a:pt x="1796" y="649"/>
                    <a:pt x="1714" y="621"/>
                    <a:pt x="1657" y="566"/>
                  </a:cubicBezTo>
                  <a:lnTo>
                    <a:pt x="1657" y="566"/>
                  </a:lnTo>
                  <a:cubicBezTo>
                    <a:pt x="1627" y="537"/>
                    <a:pt x="1605" y="501"/>
                    <a:pt x="1592" y="461"/>
                  </a:cubicBezTo>
                  <a:lnTo>
                    <a:pt x="1592" y="461"/>
                  </a:lnTo>
                  <a:cubicBezTo>
                    <a:pt x="1584" y="433"/>
                    <a:pt x="1579" y="404"/>
                    <a:pt x="1579" y="374"/>
                  </a:cubicBezTo>
                  <a:lnTo>
                    <a:pt x="1579" y="374"/>
                  </a:lnTo>
                  <a:cubicBezTo>
                    <a:pt x="1579" y="306"/>
                    <a:pt x="1609" y="206"/>
                    <a:pt x="1659" y="108"/>
                  </a:cubicBezTo>
                  <a:lnTo>
                    <a:pt x="1659" y="108"/>
                  </a:lnTo>
                  <a:cubicBezTo>
                    <a:pt x="1673" y="80"/>
                    <a:pt x="1672" y="47"/>
                    <a:pt x="1656" y="19"/>
                  </a:cubicBezTo>
                  <a:lnTo>
                    <a:pt x="1656" y="19"/>
                  </a:lnTo>
                  <a:cubicBezTo>
                    <a:pt x="1655" y="19"/>
                    <a:pt x="1654" y="18"/>
                    <a:pt x="1654" y="17"/>
                  </a:cubicBezTo>
                  <a:lnTo>
                    <a:pt x="1652" y="15"/>
                  </a:lnTo>
                  <a:lnTo>
                    <a:pt x="1652" y="15"/>
                  </a:lnTo>
                  <a:cubicBezTo>
                    <a:pt x="1648" y="9"/>
                    <a:pt x="1644" y="4"/>
                    <a:pt x="1639" y="0"/>
                  </a:cubicBezTo>
                  <a:lnTo>
                    <a:pt x="1169" y="0"/>
                  </a:lnTo>
                  <a:lnTo>
                    <a:pt x="1169" y="0"/>
                  </a:lnTo>
                  <a:cubicBezTo>
                    <a:pt x="892" y="0"/>
                    <a:pt x="665" y="217"/>
                    <a:pt x="653" y="492"/>
                  </a:cubicBezTo>
                  <a:lnTo>
                    <a:pt x="653" y="492"/>
                  </a:lnTo>
                  <a:cubicBezTo>
                    <a:pt x="653" y="500"/>
                    <a:pt x="652" y="509"/>
                    <a:pt x="652" y="517"/>
                  </a:cubicBezTo>
                  <a:lnTo>
                    <a:pt x="652" y="996"/>
                  </a:lnTo>
                  <a:lnTo>
                    <a:pt x="652" y="996"/>
                  </a:lnTo>
                  <a:cubicBezTo>
                    <a:pt x="652" y="997"/>
                    <a:pt x="652" y="999"/>
                    <a:pt x="652" y="1000"/>
                  </a:cubicBezTo>
                  <a:lnTo>
                    <a:pt x="652" y="1000"/>
                  </a:lnTo>
                  <a:cubicBezTo>
                    <a:pt x="652" y="1004"/>
                    <a:pt x="649" y="1008"/>
                    <a:pt x="647" y="1011"/>
                  </a:cubicBezTo>
                  <a:lnTo>
                    <a:pt x="647" y="1011"/>
                  </a:lnTo>
                  <a:cubicBezTo>
                    <a:pt x="638" y="1024"/>
                    <a:pt x="626" y="1035"/>
                    <a:pt x="613" y="1045"/>
                  </a:cubicBezTo>
                  <a:lnTo>
                    <a:pt x="612" y="1046"/>
                  </a:lnTo>
                  <a:lnTo>
                    <a:pt x="612" y="1046"/>
                  </a:lnTo>
                  <a:cubicBezTo>
                    <a:pt x="610" y="1047"/>
                    <a:pt x="608" y="1049"/>
                    <a:pt x="606" y="1050"/>
                  </a:cubicBezTo>
                  <a:lnTo>
                    <a:pt x="606" y="1050"/>
                  </a:lnTo>
                  <a:cubicBezTo>
                    <a:pt x="563" y="1076"/>
                    <a:pt x="512" y="1078"/>
                    <a:pt x="468" y="1056"/>
                  </a:cubicBezTo>
                  <a:lnTo>
                    <a:pt x="468" y="1056"/>
                  </a:lnTo>
                  <a:cubicBezTo>
                    <a:pt x="376" y="1009"/>
                    <a:pt x="286" y="982"/>
                    <a:pt x="225" y="982"/>
                  </a:cubicBezTo>
                  <a:lnTo>
                    <a:pt x="225" y="982"/>
                  </a:lnTo>
                  <a:cubicBezTo>
                    <a:pt x="199" y="982"/>
                    <a:pt x="176" y="985"/>
                    <a:pt x="153" y="992"/>
                  </a:cubicBezTo>
                  <a:lnTo>
                    <a:pt x="153" y="992"/>
                  </a:lnTo>
                  <a:cubicBezTo>
                    <a:pt x="121" y="1002"/>
                    <a:pt x="93" y="1019"/>
                    <a:pt x="70" y="1044"/>
                  </a:cubicBezTo>
                  <a:lnTo>
                    <a:pt x="70" y="1044"/>
                  </a:lnTo>
                  <a:cubicBezTo>
                    <a:pt x="25" y="1091"/>
                    <a:pt x="0" y="1161"/>
                    <a:pt x="0" y="1247"/>
                  </a:cubicBezTo>
                  <a:lnTo>
                    <a:pt x="0" y="1247"/>
                  </a:lnTo>
                  <a:cubicBezTo>
                    <a:pt x="0" y="1323"/>
                    <a:pt x="22" y="1391"/>
                    <a:pt x="59" y="1438"/>
                  </a:cubicBezTo>
                  <a:lnTo>
                    <a:pt x="59" y="1438"/>
                  </a:lnTo>
                  <a:cubicBezTo>
                    <a:pt x="69" y="1449"/>
                    <a:pt x="80" y="1460"/>
                    <a:pt x="91" y="1469"/>
                  </a:cubicBezTo>
                  <a:lnTo>
                    <a:pt x="92" y="1470"/>
                  </a:lnTo>
                  <a:lnTo>
                    <a:pt x="92" y="1470"/>
                  </a:lnTo>
                  <a:cubicBezTo>
                    <a:pt x="94" y="1471"/>
                    <a:pt x="96" y="1472"/>
                    <a:pt x="98" y="1474"/>
                  </a:cubicBezTo>
                  <a:lnTo>
                    <a:pt x="100" y="1475"/>
                  </a:lnTo>
                  <a:lnTo>
                    <a:pt x="100" y="1475"/>
                  </a:lnTo>
                  <a:cubicBezTo>
                    <a:pt x="101" y="1476"/>
                    <a:pt x="102" y="1476"/>
                    <a:pt x="102" y="1477"/>
                  </a:cubicBezTo>
                  <a:lnTo>
                    <a:pt x="105" y="1479"/>
                  </a:lnTo>
                  <a:lnTo>
                    <a:pt x="105" y="1479"/>
                  </a:lnTo>
                  <a:cubicBezTo>
                    <a:pt x="108" y="1481"/>
                    <a:pt x="110" y="1482"/>
                    <a:pt x="113" y="1483"/>
                  </a:cubicBezTo>
                  <a:lnTo>
                    <a:pt x="113" y="1483"/>
                  </a:lnTo>
                  <a:cubicBezTo>
                    <a:pt x="116" y="1485"/>
                    <a:pt x="120" y="1487"/>
                    <a:pt x="124" y="1489"/>
                  </a:cubicBezTo>
                  <a:lnTo>
                    <a:pt x="124" y="1489"/>
                  </a:lnTo>
                  <a:cubicBezTo>
                    <a:pt x="150" y="1503"/>
                    <a:pt x="180" y="1509"/>
                    <a:pt x="212" y="1510"/>
                  </a:cubicBezTo>
                  <a:lnTo>
                    <a:pt x="212" y="1510"/>
                  </a:lnTo>
                  <a:cubicBezTo>
                    <a:pt x="217" y="1511"/>
                    <a:pt x="221" y="1511"/>
                    <a:pt x="225" y="1511"/>
                  </a:cubicBezTo>
                  <a:lnTo>
                    <a:pt x="225" y="1511"/>
                  </a:lnTo>
                  <a:cubicBezTo>
                    <a:pt x="240" y="1511"/>
                    <a:pt x="258" y="1509"/>
                    <a:pt x="276" y="1507"/>
                  </a:cubicBezTo>
                  <a:lnTo>
                    <a:pt x="276" y="1507"/>
                  </a:lnTo>
                  <a:cubicBezTo>
                    <a:pt x="333" y="1498"/>
                    <a:pt x="401" y="1474"/>
                    <a:pt x="469" y="1441"/>
                  </a:cubicBezTo>
                  <a:lnTo>
                    <a:pt x="469" y="1441"/>
                  </a:lnTo>
                  <a:cubicBezTo>
                    <a:pt x="479" y="1436"/>
                    <a:pt x="490" y="1433"/>
                    <a:pt x="500" y="1430"/>
                  </a:cubicBezTo>
                  <a:lnTo>
                    <a:pt x="500" y="1430"/>
                  </a:lnTo>
                  <a:cubicBezTo>
                    <a:pt x="525" y="1425"/>
                    <a:pt x="550" y="1426"/>
                    <a:pt x="574" y="1433"/>
                  </a:cubicBezTo>
                  <a:lnTo>
                    <a:pt x="574" y="1433"/>
                  </a:lnTo>
                  <a:cubicBezTo>
                    <a:pt x="576" y="1434"/>
                    <a:pt x="578" y="1435"/>
                    <a:pt x="579" y="1435"/>
                  </a:cubicBezTo>
                  <a:lnTo>
                    <a:pt x="579" y="1435"/>
                  </a:lnTo>
                  <a:cubicBezTo>
                    <a:pt x="589" y="1439"/>
                    <a:pt x="599" y="1443"/>
                    <a:pt x="607" y="1449"/>
                  </a:cubicBezTo>
                  <a:lnTo>
                    <a:pt x="607" y="1449"/>
                  </a:lnTo>
                  <a:cubicBezTo>
                    <a:pt x="619" y="1456"/>
                    <a:pt x="630" y="1465"/>
                    <a:pt x="639" y="1475"/>
                  </a:cubicBezTo>
                  <a:lnTo>
                    <a:pt x="639" y="1475"/>
                  </a:lnTo>
                  <a:cubicBezTo>
                    <a:pt x="642" y="1478"/>
                    <a:pt x="645" y="1482"/>
                    <a:pt x="647" y="1485"/>
                  </a:cubicBezTo>
                  <a:lnTo>
                    <a:pt x="647" y="1485"/>
                  </a:lnTo>
                  <a:cubicBezTo>
                    <a:pt x="650" y="1490"/>
                    <a:pt x="652" y="1495"/>
                    <a:pt x="652" y="1501"/>
                  </a:cubicBezTo>
                  <a:lnTo>
                    <a:pt x="652" y="1979"/>
                  </a:lnTo>
                  <a:lnTo>
                    <a:pt x="652" y="1979"/>
                  </a:lnTo>
                  <a:cubicBezTo>
                    <a:pt x="652" y="1988"/>
                    <a:pt x="653" y="1998"/>
                    <a:pt x="653" y="2007"/>
                  </a:cubicBezTo>
                  <a:lnTo>
                    <a:pt x="653" y="2007"/>
                  </a:lnTo>
                  <a:cubicBezTo>
                    <a:pt x="667" y="2281"/>
                    <a:pt x="894" y="2496"/>
                    <a:pt x="1169" y="2496"/>
                  </a:cubicBezTo>
                </a:path>
              </a:pathLst>
            </a:custGeom>
            <a:solidFill>
              <a:schemeClr val="accent4"/>
            </a:solidFill>
            <a:ln>
              <a:noFill/>
            </a:ln>
            <a:effectLst/>
          </p:spPr>
          <p:txBody>
            <a:bodyPr wrap="none" anchor="ctr"/>
            <a:lstStyle/>
            <a:p>
              <a:endParaRPr lang="en-US" sz="6530"/>
            </a:p>
          </p:txBody>
        </p:sp>
        <p:sp>
          <p:nvSpPr>
            <p:cNvPr id="16" name="TextBox 15">
              <a:extLst>
                <a:ext uri="{FF2B5EF4-FFF2-40B4-BE49-F238E27FC236}">
                  <a16:creationId xmlns:a16="http://schemas.microsoft.com/office/drawing/2014/main" id="{AE2C30DC-DD46-469F-9D33-F3B7D28F9621}"/>
                </a:ext>
              </a:extLst>
            </p:cNvPr>
            <p:cNvSpPr txBox="1"/>
            <p:nvPr/>
          </p:nvSpPr>
          <p:spPr>
            <a:xfrm>
              <a:off x="12289338" y="9632655"/>
              <a:ext cx="5911585" cy="2035790"/>
            </a:xfrm>
            <a:prstGeom prst="rect">
              <a:avLst/>
            </a:prstGeom>
            <a:noFill/>
          </p:spPr>
          <p:txBody>
            <a:bodyPr wrap="square" rtlCol="0">
              <a:spAutoFit/>
            </a:bodyPr>
            <a:lstStyle/>
            <a:p>
              <a:pPr algn="ctr"/>
              <a:r>
                <a:rPr lang="en-US" sz="2000" b="1" dirty="0">
                  <a:solidFill>
                    <a:schemeClr val="bg1"/>
                  </a:solidFill>
                  <a:latin typeface="Arimo" panose="020B0604020202020204" pitchFamily="34" charset="0"/>
                  <a:ea typeface="Arimo" panose="020B0604020202020204" pitchFamily="34" charset="0"/>
                  <a:cs typeface="Arimo" panose="020B0604020202020204" pitchFamily="34" charset="0"/>
                </a:rPr>
                <a:t>Statewide Partners</a:t>
              </a:r>
            </a:p>
          </p:txBody>
        </p:sp>
      </p:grpSp>
      <p:grpSp>
        <p:nvGrpSpPr>
          <p:cNvPr id="17" name="Group 16">
            <a:extLst>
              <a:ext uri="{FF2B5EF4-FFF2-40B4-BE49-F238E27FC236}">
                <a16:creationId xmlns:a16="http://schemas.microsoft.com/office/drawing/2014/main" id="{04C49889-3384-467A-94B4-1CB706050DAD}"/>
              </a:ext>
            </a:extLst>
          </p:cNvPr>
          <p:cNvGrpSpPr/>
          <p:nvPr/>
        </p:nvGrpSpPr>
        <p:grpSpPr>
          <a:xfrm>
            <a:off x="8566106" y="1875691"/>
            <a:ext cx="1588905" cy="2412781"/>
            <a:chOff x="15415722" y="-264235"/>
            <a:chExt cx="4569489" cy="6938851"/>
          </a:xfrm>
          <a:solidFill>
            <a:schemeClr val="accent5"/>
          </a:solidFill>
        </p:grpSpPr>
        <p:sp>
          <p:nvSpPr>
            <p:cNvPr id="18" name="Freeform 2">
              <a:extLst>
                <a:ext uri="{FF2B5EF4-FFF2-40B4-BE49-F238E27FC236}">
                  <a16:creationId xmlns:a16="http://schemas.microsoft.com/office/drawing/2014/main" id="{29D9E3A9-8086-4A5C-BDD6-1FEEE4311735}"/>
                </a:ext>
              </a:extLst>
            </p:cNvPr>
            <p:cNvSpPr>
              <a:spLocks noChangeArrowheads="1"/>
            </p:cNvSpPr>
            <p:nvPr/>
          </p:nvSpPr>
          <p:spPr bwMode="auto">
            <a:xfrm rot="10800000">
              <a:off x="15415722" y="-264235"/>
              <a:ext cx="4569489" cy="6938851"/>
            </a:xfrm>
            <a:custGeom>
              <a:avLst/>
              <a:gdLst>
                <a:gd name="T0" fmla="*/ 1486 w 2499"/>
                <a:gd name="T1" fmla="*/ 647 h 3795"/>
                <a:gd name="T2" fmla="*/ 1451 w 2499"/>
                <a:gd name="T3" fmla="*/ 612 h 3795"/>
                <a:gd name="T4" fmla="*/ 1442 w 2499"/>
                <a:gd name="T5" fmla="*/ 467 h 3795"/>
                <a:gd name="T6" fmla="*/ 1505 w 2499"/>
                <a:gd name="T7" fmla="*/ 153 h 3795"/>
                <a:gd name="T8" fmla="*/ 1251 w 2499"/>
                <a:gd name="T9" fmla="*/ 0 h 3795"/>
                <a:gd name="T10" fmla="*/ 1029 w 2499"/>
                <a:gd name="T11" fmla="*/ 91 h 3795"/>
                <a:gd name="T12" fmla="*/ 1027 w 2499"/>
                <a:gd name="T13" fmla="*/ 92 h 3795"/>
                <a:gd name="T14" fmla="*/ 1020 w 2499"/>
                <a:gd name="T15" fmla="*/ 102 h 3795"/>
                <a:gd name="T16" fmla="*/ 1014 w 2499"/>
                <a:gd name="T17" fmla="*/ 112 h 3795"/>
                <a:gd name="T18" fmla="*/ 985 w 2499"/>
                <a:gd name="T19" fmla="*/ 225 h 3795"/>
                <a:gd name="T20" fmla="*/ 1049 w 2499"/>
                <a:gd name="T21" fmla="*/ 607 h 3795"/>
                <a:gd name="T22" fmla="*/ 517 w 2499"/>
                <a:gd name="T23" fmla="*/ 652 h 3795"/>
                <a:gd name="T24" fmla="*/ 0 w 2499"/>
                <a:gd name="T25" fmla="*/ 1577 h 3795"/>
                <a:gd name="T26" fmla="*/ 133 w 2499"/>
                <a:gd name="T27" fmla="*/ 1658 h 3795"/>
                <a:gd name="T28" fmla="*/ 414 w 2499"/>
                <a:gd name="T29" fmla="*/ 1583 h 3795"/>
                <a:gd name="T30" fmla="*/ 546 w 2499"/>
                <a:gd name="T31" fmla="*/ 1624 h 3795"/>
                <a:gd name="T32" fmla="*/ 556 w 2499"/>
                <a:gd name="T33" fmla="*/ 1631 h 3795"/>
                <a:gd name="T34" fmla="*/ 564 w 2499"/>
                <a:gd name="T35" fmla="*/ 1636 h 3795"/>
                <a:gd name="T36" fmla="*/ 674 w 2499"/>
                <a:gd name="T37" fmla="*/ 1899 h 3795"/>
                <a:gd name="T38" fmla="*/ 486 w 2499"/>
                <a:gd name="T39" fmla="*/ 2202 h 3795"/>
                <a:gd name="T40" fmla="*/ 133 w 2499"/>
                <a:gd name="T41" fmla="*/ 2135 h 3795"/>
                <a:gd name="T42" fmla="*/ 44 w 2499"/>
                <a:gd name="T43" fmla="*/ 2139 h 3795"/>
                <a:gd name="T44" fmla="*/ 0 w 2499"/>
                <a:gd name="T45" fmla="*/ 2218 h 3795"/>
                <a:gd name="T46" fmla="*/ 1006 w 2499"/>
                <a:gd name="T47" fmla="*/ 3149 h 3795"/>
                <a:gd name="T48" fmla="*/ 1045 w 2499"/>
                <a:gd name="T49" fmla="*/ 3181 h 3795"/>
                <a:gd name="T50" fmla="*/ 1051 w 2499"/>
                <a:gd name="T51" fmla="*/ 3188 h 3795"/>
                <a:gd name="T52" fmla="*/ 982 w 2499"/>
                <a:gd name="T53" fmla="*/ 3569 h 3795"/>
                <a:gd name="T54" fmla="*/ 1044 w 2499"/>
                <a:gd name="T55" fmla="*/ 3724 h 3795"/>
                <a:gd name="T56" fmla="*/ 1438 w 2499"/>
                <a:gd name="T57" fmla="*/ 3735 h 3795"/>
                <a:gd name="T58" fmla="*/ 1474 w 2499"/>
                <a:gd name="T59" fmla="*/ 3697 h 3795"/>
                <a:gd name="T60" fmla="*/ 1480 w 2499"/>
                <a:gd name="T61" fmla="*/ 3689 h 3795"/>
                <a:gd name="T62" fmla="*/ 1485 w 2499"/>
                <a:gd name="T63" fmla="*/ 3681 h 3795"/>
                <a:gd name="T64" fmla="*/ 1512 w 2499"/>
                <a:gd name="T65" fmla="*/ 3569 h 3795"/>
                <a:gd name="T66" fmla="*/ 1449 w 2499"/>
                <a:gd name="T67" fmla="*/ 3187 h 3795"/>
                <a:gd name="T68" fmla="*/ 1492 w 2499"/>
                <a:gd name="T69" fmla="*/ 3149 h 3795"/>
                <a:gd name="T70" fmla="*/ 2498 w 2499"/>
                <a:gd name="T71" fmla="*/ 2156 h 3795"/>
                <a:gd name="T72" fmla="*/ 2489 w 2499"/>
                <a:gd name="T73" fmla="*/ 2148 h 3795"/>
                <a:gd name="T74" fmla="*/ 2479 w 2499"/>
                <a:gd name="T75" fmla="*/ 2141 h 3795"/>
                <a:gd name="T76" fmla="*/ 2390 w 2499"/>
                <a:gd name="T77" fmla="*/ 2136 h 3795"/>
                <a:gd name="T78" fmla="*/ 2108 w 2499"/>
                <a:gd name="T79" fmla="*/ 2211 h 3795"/>
                <a:gd name="T80" fmla="*/ 1977 w 2499"/>
                <a:gd name="T81" fmla="*/ 2171 h 3795"/>
                <a:gd name="T82" fmla="*/ 1966 w 2499"/>
                <a:gd name="T83" fmla="*/ 2163 h 3795"/>
                <a:gd name="T84" fmla="*/ 1959 w 2499"/>
                <a:gd name="T85" fmla="*/ 2158 h 3795"/>
                <a:gd name="T86" fmla="*/ 1848 w 2499"/>
                <a:gd name="T87" fmla="*/ 1895 h 3795"/>
                <a:gd name="T88" fmla="*/ 2037 w 2499"/>
                <a:gd name="T89" fmla="*/ 1592 h 3795"/>
                <a:gd name="T90" fmla="*/ 2390 w 2499"/>
                <a:gd name="T91" fmla="*/ 1659 h 3795"/>
                <a:gd name="T92" fmla="*/ 2483 w 2499"/>
                <a:gd name="T93" fmla="*/ 1651 h 3795"/>
                <a:gd name="T94" fmla="*/ 2494 w 2499"/>
                <a:gd name="T95" fmla="*/ 1642 h 3795"/>
                <a:gd name="T96" fmla="*/ 2498 w 2499"/>
                <a:gd name="T97" fmla="*/ 1169 h 3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99" h="3795">
                  <a:moveTo>
                    <a:pt x="1980" y="652"/>
                  </a:moveTo>
                  <a:lnTo>
                    <a:pt x="1501" y="652"/>
                  </a:lnTo>
                  <a:lnTo>
                    <a:pt x="1501" y="652"/>
                  </a:lnTo>
                  <a:cubicBezTo>
                    <a:pt x="1496" y="652"/>
                    <a:pt x="1491" y="650"/>
                    <a:pt x="1486" y="647"/>
                  </a:cubicBezTo>
                  <a:lnTo>
                    <a:pt x="1486" y="647"/>
                  </a:lnTo>
                  <a:cubicBezTo>
                    <a:pt x="1473" y="637"/>
                    <a:pt x="1462" y="626"/>
                    <a:pt x="1453" y="614"/>
                  </a:cubicBezTo>
                  <a:lnTo>
                    <a:pt x="1451" y="612"/>
                  </a:lnTo>
                  <a:lnTo>
                    <a:pt x="1451" y="612"/>
                  </a:lnTo>
                  <a:cubicBezTo>
                    <a:pt x="1450" y="610"/>
                    <a:pt x="1449" y="607"/>
                    <a:pt x="1447" y="606"/>
                  </a:cubicBezTo>
                  <a:lnTo>
                    <a:pt x="1447" y="606"/>
                  </a:lnTo>
                  <a:cubicBezTo>
                    <a:pt x="1422" y="563"/>
                    <a:pt x="1419" y="511"/>
                    <a:pt x="1442" y="467"/>
                  </a:cubicBezTo>
                  <a:lnTo>
                    <a:pt x="1442" y="467"/>
                  </a:lnTo>
                  <a:cubicBezTo>
                    <a:pt x="1488" y="376"/>
                    <a:pt x="1516" y="285"/>
                    <a:pt x="1516" y="225"/>
                  </a:cubicBezTo>
                  <a:lnTo>
                    <a:pt x="1516" y="225"/>
                  </a:lnTo>
                  <a:cubicBezTo>
                    <a:pt x="1516" y="200"/>
                    <a:pt x="1513" y="175"/>
                    <a:pt x="1505" y="153"/>
                  </a:cubicBezTo>
                  <a:lnTo>
                    <a:pt x="1505" y="153"/>
                  </a:lnTo>
                  <a:cubicBezTo>
                    <a:pt x="1496" y="121"/>
                    <a:pt x="1478" y="92"/>
                    <a:pt x="1454" y="69"/>
                  </a:cubicBezTo>
                  <a:lnTo>
                    <a:pt x="1454" y="69"/>
                  </a:lnTo>
                  <a:cubicBezTo>
                    <a:pt x="1407" y="24"/>
                    <a:pt x="1336" y="0"/>
                    <a:pt x="1251" y="0"/>
                  </a:cubicBezTo>
                  <a:lnTo>
                    <a:pt x="1251" y="0"/>
                  </a:lnTo>
                  <a:cubicBezTo>
                    <a:pt x="1174" y="0"/>
                    <a:pt x="1106" y="21"/>
                    <a:pt x="1059" y="59"/>
                  </a:cubicBezTo>
                  <a:lnTo>
                    <a:pt x="1059" y="59"/>
                  </a:lnTo>
                  <a:cubicBezTo>
                    <a:pt x="1048" y="69"/>
                    <a:pt x="1038" y="79"/>
                    <a:pt x="1029" y="91"/>
                  </a:cubicBezTo>
                  <a:lnTo>
                    <a:pt x="1029" y="91"/>
                  </a:lnTo>
                  <a:cubicBezTo>
                    <a:pt x="1029" y="91"/>
                    <a:pt x="1028" y="91"/>
                    <a:pt x="1028" y="92"/>
                  </a:cubicBezTo>
                  <a:lnTo>
                    <a:pt x="1028" y="92"/>
                  </a:lnTo>
                  <a:lnTo>
                    <a:pt x="1027" y="92"/>
                  </a:lnTo>
                  <a:lnTo>
                    <a:pt x="1027" y="92"/>
                  </a:lnTo>
                  <a:cubicBezTo>
                    <a:pt x="1026" y="94"/>
                    <a:pt x="1025" y="96"/>
                    <a:pt x="1024" y="97"/>
                  </a:cubicBezTo>
                  <a:lnTo>
                    <a:pt x="1023" y="99"/>
                  </a:lnTo>
                  <a:lnTo>
                    <a:pt x="1023" y="99"/>
                  </a:lnTo>
                  <a:cubicBezTo>
                    <a:pt x="1022" y="100"/>
                    <a:pt x="1021" y="101"/>
                    <a:pt x="1020" y="102"/>
                  </a:cubicBezTo>
                  <a:lnTo>
                    <a:pt x="1019" y="105"/>
                  </a:lnTo>
                  <a:lnTo>
                    <a:pt x="1019" y="105"/>
                  </a:lnTo>
                  <a:cubicBezTo>
                    <a:pt x="1017" y="108"/>
                    <a:pt x="1015" y="109"/>
                    <a:pt x="1014" y="112"/>
                  </a:cubicBezTo>
                  <a:lnTo>
                    <a:pt x="1014" y="112"/>
                  </a:lnTo>
                  <a:cubicBezTo>
                    <a:pt x="997" y="141"/>
                    <a:pt x="988" y="175"/>
                    <a:pt x="986" y="212"/>
                  </a:cubicBezTo>
                  <a:lnTo>
                    <a:pt x="986" y="212"/>
                  </a:lnTo>
                  <a:cubicBezTo>
                    <a:pt x="986" y="216"/>
                    <a:pt x="985" y="220"/>
                    <a:pt x="985" y="225"/>
                  </a:cubicBezTo>
                  <a:lnTo>
                    <a:pt x="985" y="225"/>
                  </a:lnTo>
                  <a:cubicBezTo>
                    <a:pt x="985" y="287"/>
                    <a:pt x="1012" y="378"/>
                    <a:pt x="1056" y="469"/>
                  </a:cubicBezTo>
                  <a:lnTo>
                    <a:pt x="1056" y="469"/>
                  </a:lnTo>
                  <a:cubicBezTo>
                    <a:pt x="1078" y="513"/>
                    <a:pt x="1076" y="565"/>
                    <a:pt x="1049" y="607"/>
                  </a:cubicBezTo>
                  <a:lnTo>
                    <a:pt x="1049" y="607"/>
                  </a:lnTo>
                  <a:cubicBezTo>
                    <a:pt x="1039" y="623"/>
                    <a:pt x="1026" y="636"/>
                    <a:pt x="1012" y="647"/>
                  </a:cubicBezTo>
                  <a:lnTo>
                    <a:pt x="1012" y="647"/>
                  </a:lnTo>
                  <a:cubicBezTo>
                    <a:pt x="1008" y="650"/>
                    <a:pt x="1002" y="652"/>
                    <a:pt x="997" y="652"/>
                  </a:cubicBezTo>
                  <a:lnTo>
                    <a:pt x="517" y="652"/>
                  </a:lnTo>
                  <a:lnTo>
                    <a:pt x="517" y="652"/>
                  </a:lnTo>
                  <a:cubicBezTo>
                    <a:pt x="232" y="652"/>
                    <a:pt x="0" y="884"/>
                    <a:pt x="0" y="1169"/>
                  </a:cubicBezTo>
                  <a:lnTo>
                    <a:pt x="0" y="1577"/>
                  </a:lnTo>
                  <a:lnTo>
                    <a:pt x="0" y="1577"/>
                  </a:lnTo>
                  <a:cubicBezTo>
                    <a:pt x="0" y="1608"/>
                    <a:pt x="16" y="1637"/>
                    <a:pt x="43" y="1654"/>
                  </a:cubicBezTo>
                  <a:lnTo>
                    <a:pt x="43" y="1654"/>
                  </a:lnTo>
                  <a:cubicBezTo>
                    <a:pt x="70" y="1670"/>
                    <a:pt x="104" y="1672"/>
                    <a:pt x="133" y="1658"/>
                  </a:cubicBezTo>
                  <a:lnTo>
                    <a:pt x="133" y="1658"/>
                  </a:lnTo>
                  <a:cubicBezTo>
                    <a:pt x="230" y="1611"/>
                    <a:pt x="329" y="1583"/>
                    <a:pt x="398" y="1583"/>
                  </a:cubicBezTo>
                  <a:lnTo>
                    <a:pt x="398" y="1583"/>
                  </a:lnTo>
                  <a:lnTo>
                    <a:pt x="398" y="1583"/>
                  </a:lnTo>
                  <a:cubicBezTo>
                    <a:pt x="403" y="1583"/>
                    <a:pt x="409" y="1583"/>
                    <a:pt x="414" y="1583"/>
                  </a:cubicBezTo>
                  <a:lnTo>
                    <a:pt x="414" y="1583"/>
                  </a:lnTo>
                  <a:cubicBezTo>
                    <a:pt x="459" y="1585"/>
                    <a:pt x="500" y="1597"/>
                    <a:pt x="536" y="1618"/>
                  </a:cubicBezTo>
                  <a:lnTo>
                    <a:pt x="536" y="1618"/>
                  </a:lnTo>
                  <a:cubicBezTo>
                    <a:pt x="540" y="1620"/>
                    <a:pt x="543" y="1621"/>
                    <a:pt x="546" y="1624"/>
                  </a:cubicBezTo>
                  <a:lnTo>
                    <a:pt x="549" y="1626"/>
                  </a:lnTo>
                  <a:lnTo>
                    <a:pt x="549" y="1626"/>
                  </a:lnTo>
                  <a:cubicBezTo>
                    <a:pt x="551" y="1627"/>
                    <a:pt x="552" y="1628"/>
                    <a:pt x="554" y="1629"/>
                  </a:cubicBezTo>
                  <a:lnTo>
                    <a:pt x="556" y="1631"/>
                  </a:lnTo>
                  <a:lnTo>
                    <a:pt x="556" y="1631"/>
                  </a:lnTo>
                  <a:cubicBezTo>
                    <a:pt x="558" y="1632"/>
                    <a:pt x="560" y="1634"/>
                    <a:pt x="562" y="1635"/>
                  </a:cubicBezTo>
                  <a:lnTo>
                    <a:pt x="564" y="1636"/>
                  </a:lnTo>
                  <a:lnTo>
                    <a:pt x="564" y="1636"/>
                  </a:lnTo>
                  <a:cubicBezTo>
                    <a:pt x="579" y="1648"/>
                    <a:pt x="592" y="1661"/>
                    <a:pt x="604" y="1676"/>
                  </a:cubicBezTo>
                  <a:lnTo>
                    <a:pt x="604" y="1676"/>
                  </a:lnTo>
                  <a:cubicBezTo>
                    <a:pt x="649" y="1731"/>
                    <a:pt x="674" y="1811"/>
                    <a:pt x="674" y="1899"/>
                  </a:cubicBezTo>
                  <a:lnTo>
                    <a:pt x="674" y="1899"/>
                  </a:lnTo>
                  <a:cubicBezTo>
                    <a:pt x="674" y="1998"/>
                    <a:pt x="646" y="2080"/>
                    <a:pt x="590" y="2137"/>
                  </a:cubicBezTo>
                  <a:lnTo>
                    <a:pt x="590" y="2137"/>
                  </a:lnTo>
                  <a:cubicBezTo>
                    <a:pt x="562" y="2167"/>
                    <a:pt x="526" y="2189"/>
                    <a:pt x="486" y="2202"/>
                  </a:cubicBezTo>
                  <a:lnTo>
                    <a:pt x="486" y="2202"/>
                  </a:lnTo>
                  <a:cubicBezTo>
                    <a:pt x="458" y="2210"/>
                    <a:pt x="429" y="2215"/>
                    <a:pt x="398" y="2215"/>
                  </a:cubicBezTo>
                  <a:lnTo>
                    <a:pt x="398" y="2215"/>
                  </a:lnTo>
                  <a:cubicBezTo>
                    <a:pt x="330" y="2215"/>
                    <a:pt x="231" y="2185"/>
                    <a:pt x="133" y="2135"/>
                  </a:cubicBezTo>
                  <a:lnTo>
                    <a:pt x="133" y="2135"/>
                  </a:lnTo>
                  <a:cubicBezTo>
                    <a:pt x="119" y="2128"/>
                    <a:pt x="106" y="2125"/>
                    <a:pt x="92" y="2125"/>
                  </a:cubicBezTo>
                  <a:lnTo>
                    <a:pt x="92" y="2125"/>
                  </a:lnTo>
                  <a:cubicBezTo>
                    <a:pt x="76" y="2125"/>
                    <a:pt x="59" y="2130"/>
                    <a:pt x="44" y="2139"/>
                  </a:cubicBezTo>
                  <a:lnTo>
                    <a:pt x="44" y="2139"/>
                  </a:lnTo>
                  <a:cubicBezTo>
                    <a:pt x="44" y="2139"/>
                    <a:pt x="43" y="2140"/>
                    <a:pt x="42" y="2141"/>
                  </a:cubicBezTo>
                  <a:lnTo>
                    <a:pt x="39" y="2142"/>
                  </a:lnTo>
                  <a:lnTo>
                    <a:pt x="39" y="2142"/>
                  </a:lnTo>
                  <a:cubicBezTo>
                    <a:pt x="15" y="2160"/>
                    <a:pt x="0" y="2187"/>
                    <a:pt x="0" y="2218"/>
                  </a:cubicBezTo>
                  <a:lnTo>
                    <a:pt x="0" y="2632"/>
                  </a:lnTo>
                  <a:lnTo>
                    <a:pt x="0" y="2632"/>
                  </a:lnTo>
                  <a:cubicBezTo>
                    <a:pt x="0" y="2917"/>
                    <a:pt x="232" y="3149"/>
                    <a:pt x="517" y="3149"/>
                  </a:cubicBezTo>
                  <a:lnTo>
                    <a:pt x="1006" y="3149"/>
                  </a:lnTo>
                  <a:lnTo>
                    <a:pt x="1006" y="3149"/>
                  </a:lnTo>
                  <a:cubicBezTo>
                    <a:pt x="1012" y="3149"/>
                    <a:pt x="1018" y="3152"/>
                    <a:pt x="1022" y="3155"/>
                  </a:cubicBezTo>
                  <a:lnTo>
                    <a:pt x="1022" y="3155"/>
                  </a:lnTo>
                  <a:cubicBezTo>
                    <a:pt x="1031" y="3163"/>
                    <a:pt x="1039" y="3171"/>
                    <a:pt x="1045" y="3181"/>
                  </a:cubicBezTo>
                  <a:lnTo>
                    <a:pt x="1046" y="3182"/>
                  </a:lnTo>
                  <a:lnTo>
                    <a:pt x="1046" y="3182"/>
                  </a:lnTo>
                  <a:cubicBezTo>
                    <a:pt x="1048" y="3184"/>
                    <a:pt x="1049" y="3186"/>
                    <a:pt x="1051" y="3188"/>
                  </a:cubicBezTo>
                  <a:lnTo>
                    <a:pt x="1051" y="3188"/>
                  </a:lnTo>
                  <a:cubicBezTo>
                    <a:pt x="1077" y="3231"/>
                    <a:pt x="1078" y="3282"/>
                    <a:pt x="1056" y="3326"/>
                  </a:cubicBezTo>
                  <a:lnTo>
                    <a:pt x="1056" y="3326"/>
                  </a:lnTo>
                  <a:cubicBezTo>
                    <a:pt x="1010" y="3418"/>
                    <a:pt x="982" y="3509"/>
                    <a:pt x="982" y="3569"/>
                  </a:cubicBezTo>
                  <a:lnTo>
                    <a:pt x="982" y="3569"/>
                  </a:lnTo>
                  <a:cubicBezTo>
                    <a:pt x="982" y="3595"/>
                    <a:pt x="985" y="3619"/>
                    <a:pt x="993" y="3641"/>
                  </a:cubicBezTo>
                  <a:lnTo>
                    <a:pt x="993" y="3641"/>
                  </a:lnTo>
                  <a:cubicBezTo>
                    <a:pt x="1003" y="3673"/>
                    <a:pt x="1020" y="3701"/>
                    <a:pt x="1044" y="3724"/>
                  </a:cubicBezTo>
                  <a:lnTo>
                    <a:pt x="1044" y="3724"/>
                  </a:lnTo>
                  <a:cubicBezTo>
                    <a:pt x="1091" y="3770"/>
                    <a:pt x="1162" y="3794"/>
                    <a:pt x="1247" y="3794"/>
                  </a:cubicBezTo>
                  <a:lnTo>
                    <a:pt x="1247" y="3794"/>
                  </a:lnTo>
                  <a:cubicBezTo>
                    <a:pt x="1324" y="3794"/>
                    <a:pt x="1392" y="3773"/>
                    <a:pt x="1438" y="3735"/>
                  </a:cubicBezTo>
                  <a:lnTo>
                    <a:pt x="1438" y="3735"/>
                  </a:lnTo>
                  <a:cubicBezTo>
                    <a:pt x="1450" y="3726"/>
                    <a:pt x="1460" y="3715"/>
                    <a:pt x="1469" y="3703"/>
                  </a:cubicBezTo>
                  <a:lnTo>
                    <a:pt x="1471" y="3701"/>
                  </a:lnTo>
                  <a:lnTo>
                    <a:pt x="1471" y="3701"/>
                  </a:lnTo>
                  <a:cubicBezTo>
                    <a:pt x="1472" y="3700"/>
                    <a:pt x="1473" y="3698"/>
                    <a:pt x="1474" y="3697"/>
                  </a:cubicBezTo>
                  <a:lnTo>
                    <a:pt x="1475" y="3694"/>
                  </a:lnTo>
                  <a:lnTo>
                    <a:pt x="1475" y="3694"/>
                  </a:lnTo>
                  <a:cubicBezTo>
                    <a:pt x="1476" y="3694"/>
                    <a:pt x="1477" y="3693"/>
                    <a:pt x="1478" y="3692"/>
                  </a:cubicBezTo>
                  <a:lnTo>
                    <a:pt x="1480" y="3689"/>
                  </a:lnTo>
                  <a:lnTo>
                    <a:pt x="1480" y="3689"/>
                  </a:lnTo>
                  <a:cubicBezTo>
                    <a:pt x="1481" y="3687"/>
                    <a:pt x="1483" y="3684"/>
                    <a:pt x="1484" y="3682"/>
                  </a:cubicBezTo>
                  <a:lnTo>
                    <a:pt x="1484" y="3682"/>
                  </a:lnTo>
                  <a:lnTo>
                    <a:pt x="1485" y="3681"/>
                  </a:lnTo>
                  <a:lnTo>
                    <a:pt x="1485" y="3681"/>
                  </a:lnTo>
                  <a:cubicBezTo>
                    <a:pt x="1501" y="3652"/>
                    <a:pt x="1510" y="3619"/>
                    <a:pt x="1512" y="3582"/>
                  </a:cubicBezTo>
                  <a:lnTo>
                    <a:pt x="1512" y="3582"/>
                  </a:lnTo>
                  <a:cubicBezTo>
                    <a:pt x="1512" y="3578"/>
                    <a:pt x="1512" y="3573"/>
                    <a:pt x="1512" y="3569"/>
                  </a:cubicBezTo>
                  <a:lnTo>
                    <a:pt x="1512" y="3569"/>
                  </a:lnTo>
                  <a:cubicBezTo>
                    <a:pt x="1512" y="3507"/>
                    <a:pt x="1486" y="3416"/>
                    <a:pt x="1442" y="3326"/>
                  </a:cubicBezTo>
                  <a:lnTo>
                    <a:pt x="1442" y="3326"/>
                  </a:lnTo>
                  <a:cubicBezTo>
                    <a:pt x="1420" y="3280"/>
                    <a:pt x="1423" y="3228"/>
                    <a:pt x="1449" y="3187"/>
                  </a:cubicBezTo>
                  <a:lnTo>
                    <a:pt x="1449" y="3187"/>
                  </a:lnTo>
                  <a:cubicBezTo>
                    <a:pt x="1456" y="3175"/>
                    <a:pt x="1466" y="3165"/>
                    <a:pt x="1476" y="3155"/>
                  </a:cubicBezTo>
                  <a:lnTo>
                    <a:pt x="1476" y="3155"/>
                  </a:lnTo>
                  <a:cubicBezTo>
                    <a:pt x="1481" y="3152"/>
                    <a:pt x="1486" y="3149"/>
                    <a:pt x="1492" y="3149"/>
                  </a:cubicBezTo>
                  <a:lnTo>
                    <a:pt x="1980" y="3149"/>
                  </a:lnTo>
                  <a:lnTo>
                    <a:pt x="1980" y="3149"/>
                  </a:lnTo>
                  <a:cubicBezTo>
                    <a:pt x="2265" y="3149"/>
                    <a:pt x="2498" y="2917"/>
                    <a:pt x="2498" y="2632"/>
                  </a:cubicBezTo>
                  <a:lnTo>
                    <a:pt x="2498" y="2156"/>
                  </a:lnTo>
                  <a:lnTo>
                    <a:pt x="2498" y="2156"/>
                  </a:lnTo>
                  <a:cubicBezTo>
                    <a:pt x="2496" y="2154"/>
                    <a:pt x="2494" y="2152"/>
                    <a:pt x="2492" y="2151"/>
                  </a:cubicBezTo>
                  <a:lnTo>
                    <a:pt x="2492" y="2151"/>
                  </a:lnTo>
                  <a:cubicBezTo>
                    <a:pt x="2492" y="2150"/>
                    <a:pt x="2490" y="2149"/>
                    <a:pt x="2489" y="2148"/>
                  </a:cubicBezTo>
                  <a:lnTo>
                    <a:pt x="2489" y="2148"/>
                  </a:lnTo>
                  <a:cubicBezTo>
                    <a:pt x="2486" y="2146"/>
                    <a:pt x="2483" y="2142"/>
                    <a:pt x="2479" y="2141"/>
                  </a:cubicBezTo>
                  <a:lnTo>
                    <a:pt x="2479" y="2141"/>
                  </a:lnTo>
                  <a:lnTo>
                    <a:pt x="2479" y="2141"/>
                  </a:lnTo>
                  <a:cubicBezTo>
                    <a:pt x="2475" y="2137"/>
                    <a:pt x="2469" y="2135"/>
                    <a:pt x="2464" y="2133"/>
                  </a:cubicBezTo>
                  <a:lnTo>
                    <a:pt x="2464" y="2133"/>
                  </a:lnTo>
                  <a:cubicBezTo>
                    <a:pt x="2440" y="2124"/>
                    <a:pt x="2414" y="2124"/>
                    <a:pt x="2390" y="2136"/>
                  </a:cubicBezTo>
                  <a:lnTo>
                    <a:pt x="2390" y="2136"/>
                  </a:lnTo>
                  <a:cubicBezTo>
                    <a:pt x="2293" y="2183"/>
                    <a:pt x="2193" y="2211"/>
                    <a:pt x="2124" y="2211"/>
                  </a:cubicBezTo>
                  <a:lnTo>
                    <a:pt x="2124" y="2211"/>
                  </a:lnTo>
                  <a:lnTo>
                    <a:pt x="2124" y="2211"/>
                  </a:lnTo>
                  <a:cubicBezTo>
                    <a:pt x="2119" y="2211"/>
                    <a:pt x="2114" y="2211"/>
                    <a:pt x="2108" y="2211"/>
                  </a:cubicBezTo>
                  <a:lnTo>
                    <a:pt x="2108" y="2211"/>
                  </a:lnTo>
                  <a:cubicBezTo>
                    <a:pt x="2064" y="2208"/>
                    <a:pt x="2022" y="2197"/>
                    <a:pt x="1986" y="2176"/>
                  </a:cubicBezTo>
                  <a:lnTo>
                    <a:pt x="1986" y="2176"/>
                  </a:lnTo>
                  <a:cubicBezTo>
                    <a:pt x="1982" y="2174"/>
                    <a:pt x="1980" y="2172"/>
                    <a:pt x="1977" y="2171"/>
                  </a:cubicBezTo>
                  <a:lnTo>
                    <a:pt x="1973" y="2168"/>
                  </a:lnTo>
                  <a:lnTo>
                    <a:pt x="1973" y="2168"/>
                  </a:lnTo>
                  <a:cubicBezTo>
                    <a:pt x="1971" y="2167"/>
                    <a:pt x="1970" y="2166"/>
                    <a:pt x="1969" y="2165"/>
                  </a:cubicBezTo>
                  <a:lnTo>
                    <a:pt x="1966" y="2163"/>
                  </a:lnTo>
                  <a:lnTo>
                    <a:pt x="1966" y="2163"/>
                  </a:lnTo>
                  <a:cubicBezTo>
                    <a:pt x="1965" y="2162"/>
                    <a:pt x="1962" y="2161"/>
                    <a:pt x="1960" y="2159"/>
                  </a:cubicBezTo>
                  <a:lnTo>
                    <a:pt x="1959" y="2158"/>
                  </a:lnTo>
                  <a:lnTo>
                    <a:pt x="1959" y="2158"/>
                  </a:lnTo>
                  <a:cubicBezTo>
                    <a:pt x="1944" y="2146"/>
                    <a:pt x="1931" y="2133"/>
                    <a:pt x="1919" y="2119"/>
                  </a:cubicBezTo>
                  <a:lnTo>
                    <a:pt x="1919" y="2119"/>
                  </a:lnTo>
                  <a:cubicBezTo>
                    <a:pt x="1873" y="2062"/>
                    <a:pt x="1848" y="1983"/>
                    <a:pt x="1848" y="1895"/>
                  </a:cubicBezTo>
                  <a:lnTo>
                    <a:pt x="1848" y="1895"/>
                  </a:lnTo>
                  <a:cubicBezTo>
                    <a:pt x="1848" y="1796"/>
                    <a:pt x="1877" y="1714"/>
                    <a:pt x="1932" y="1657"/>
                  </a:cubicBezTo>
                  <a:lnTo>
                    <a:pt x="1932" y="1657"/>
                  </a:lnTo>
                  <a:cubicBezTo>
                    <a:pt x="1961" y="1627"/>
                    <a:pt x="1996" y="1605"/>
                    <a:pt x="2037" y="1592"/>
                  </a:cubicBezTo>
                  <a:lnTo>
                    <a:pt x="2037" y="1592"/>
                  </a:lnTo>
                  <a:cubicBezTo>
                    <a:pt x="2064" y="1584"/>
                    <a:pt x="2093" y="1579"/>
                    <a:pt x="2124" y="1579"/>
                  </a:cubicBezTo>
                  <a:lnTo>
                    <a:pt x="2124" y="1579"/>
                  </a:lnTo>
                  <a:cubicBezTo>
                    <a:pt x="2192" y="1579"/>
                    <a:pt x="2291" y="1609"/>
                    <a:pt x="2390" y="1659"/>
                  </a:cubicBezTo>
                  <a:lnTo>
                    <a:pt x="2390" y="1659"/>
                  </a:lnTo>
                  <a:cubicBezTo>
                    <a:pt x="2418" y="1673"/>
                    <a:pt x="2451" y="1671"/>
                    <a:pt x="2478" y="1655"/>
                  </a:cubicBezTo>
                  <a:lnTo>
                    <a:pt x="2478" y="1655"/>
                  </a:lnTo>
                  <a:cubicBezTo>
                    <a:pt x="2479" y="1654"/>
                    <a:pt x="2479" y="1654"/>
                    <a:pt x="2480" y="1653"/>
                  </a:cubicBezTo>
                  <a:lnTo>
                    <a:pt x="2483" y="1651"/>
                  </a:lnTo>
                  <a:lnTo>
                    <a:pt x="2483" y="1651"/>
                  </a:lnTo>
                  <a:cubicBezTo>
                    <a:pt x="2486" y="1649"/>
                    <a:pt x="2489" y="1647"/>
                    <a:pt x="2491" y="1645"/>
                  </a:cubicBezTo>
                  <a:lnTo>
                    <a:pt x="2491" y="1645"/>
                  </a:lnTo>
                  <a:cubicBezTo>
                    <a:pt x="2492" y="1644"/>
                    <a:pt x="2493" y="1643"/>
                    <a:pt x="2494" y="1642"/>
                  </a:cubicBezTo>
                  <a:lnTo>
                    <a:pt x="2494" y="1642"/>
                  </a:lnTo>
                  <a:cubicBezTo>
                    <a:pt x="2495" y="1641"/>
                    <a:pt x="2497" y="1640"/>
                    <a:pt x="2498" y="1638"/>
                  </a:cubicBezTo>
                  <a:lnTo>
                    <a:pt x="2498" y="1169"/>
                  </a:lnTo>
                  <a:lnTo>
                    <a:pt x="2498" y="1169"/>
                  </a:lnTo>
                  <a:cubicBezTo>
                    <a:pt x="2498" y="884"/>
                    <a:pt x="2265" y="652"/>
                    <a:pt x="1980" y="652"/>
                  </a:cubicBezTo>
                </a:path>
              </a:pathLst>
            </a:custGeom>
            <a:grpFill/>
            <a:ln>
              <a:noFill/>
            </a:ln>
            <a:effectLst/>
          </p:spPr>
          <p:txBody>
            <a:bodyPr wrap="none" anchor="ctr"/>
            <a:lstStyle/>
            <a:p>
              <a:endParaRPr lang="en-US" sz="6530" dirty="0"/>
            </a:p>
          </p:txBody>
        </p:sp>
        <p:sp>
          <p:nvSpPr>
            <p:cNvPr id="19" name="Rectangle 18">
              <a:extLst>
                <a:ext uri="{FF2B5EF4-FFF2-40B4-BE49-F238E27FC236}">
                  <a16:creationId xmlns:a16="http://schemas.microsoft.com/office/drawing/2014/main" id="{6794C439-F927-4883-9604-C814E910DC30}"/>
                </a:ext>
              </a:extLst>
            </p:cNvPr>
            <p:cNvSpPr/>
            <p:nvPr/>
          </p:nvSpPr>
          <p:spPr>
            <a:xfrm>
              <a:off x="15806507" y="1784830"/>
              <a:ext cx="3841652" cy="3806042"/>
            </a:xfrm>
            <a:prstGeom prst="rect">
              <a:avLst/>
            </a:prstGeom>
            <a:noFill/>
          </p:spPr>
          <p:txBody>
            <a:bodyPr wrap="square">
              <a:spAutoFit/>
            </a:bodyPr>
            <a:lstStyle/>
            <a:p>
              <a:pPr algn="ctr"/>
              <a:r>
                <a:rPr lang="en-US" sz="2000" b="1" dirty="0">
                  <a:solidFill>
                    <a:schemeClr val="bg1"/>
                  </a:solidFill>
                  <a:latin typeface="Arimo" panose="020B0604020202020204" pitchFamily="34" charset="0"/>
                  <a:ea typeface="Arimo" panose="020B0604020202020204" pitchFamily="34" charset="0"/>
                  <a:cs typeface="Arimo" panose="020B0604020202020204" pitchFamily="34" charset="0"/>
                </a:rPr>
                <a:t>Florida Blue </a:t>
              </a:r>
            </a:p>
            <a:p>
              <a:pPr algn="ctr"/>
              <a:r>
                <a:rPr lang="en-US" sz="2000" b="1" dirty="0">
                  <a:solidFill>
                    <a:schemeClr val="bg1"/>
                  </a:solidFill>
                  <a:latin typeface="Arimo" panose="020B0604020202020204" pitchFamily="34" charset="0"/>
                  <a:ea typeface="Arimo" panose="020B0604020202020204" pitchFamily="34" charset="0"/>
                  <a:cs typeface="Arimo" panose="020B0604020202020204" pitchFamily="34" charset="0"/>
                </a:rPr>
                <a:t>&amp; Funders</a:t>
              </a:r>
              <a:endParaRPr lang="en-US" sz="2000" dirty="0"/>
            </a:p>
          </p:txBody>
        </p:sp>
      </p:grpSp>
      <p:grpSp>
        <p:nvGrpSpPr>
          <p:cNvPr id="20" name="Group 19">
            <a:extLst>
              <a:ext uri="{FF2B5EF4-FFF2-40B4-BE49-F238E27FC236}">
                <a16:creationId xmlns:a16="http://schemas.microsoft.com/office/drawing/2014/main" id="{322E59F2-576B-4E5D-8973-38B67ED3A9A9}"/>
              </a:ext>
            </a:extLst>
          </p:cNvPr>
          <p:cNvGrpSpPr/>
          <p:nvPr/>
        </p:nvGrpSpPr>
        <p:grpSpPr>
          <a:xfrm>
            <a:off x="6907081" y="3532194"/>
            <a:ext cx="1588905" cy="2412781"/>
            <a:chOff x="15415722" y="-264235"/>
            <a:chExt cx="4569489" cy="6938851"/>
          </a:xfrm>
          <a:solidFill>
            <a:schemeClr val="accent5"/>
          </a:solidFill>
        </p:grpSpPr>
        <p:sp>
          <p:nvSpPr>
            <p:cNvPr id="21" name="Freeform 2">
              <a:extLst>
                <a:ext uri="{FF2B5EF4-FFF2-40B4-BE49-F238E27FC236}">
                  <a16:creationId xmlns:a16="http://schemas.microsoft.com/office/drawing/2014/main" id="{D4CBBBF5-B381-4210-89CD-4B6545315C07}"/>
                </a:ext>
              </a:extLst>
            </p:cNvPr>
            <p:cNvSpPr>
              <a:spLocks noChangeArrowheads="1"/>
            </p:cNvSpPr>
            <p:nvPr/>
          </p:nvSpPr>
          <p:spPr bwMode="auto">
            <a:xfrm rot="10800000">
              <a:off x="15415722" y="-264235"/>
              <a:ext cx="4569489" cy="6938851"/>
            </a:xfrm>
            <a:custGeom>
              <a:avLst/>
              <a:gdLst>
                <a:gd name="T0" fmla="*/ 1486 w 2499"/>
                <a:gd name="T1" fmla="*/ 647 h 3795"/>
                <a:gd name="T2" fmla="*/ 1451 w 2499"/>
                <a:gd name="T3" fmla="*/ 612 h 3795"/>
                <a:gd name="T4" fmla="*/ 1442 w 2499"/>
                <a:gd name="T5" fmla="*/ 467 h 3795"/>
                <a:gd name="T6" fmla="*/ 1505 w 2499"/>
                <a:gd name="T7" fmla="*/ 153 h 3795"/>
                <a:gd name="T8" fmla="*/ 1251 w 2499"/>
                <a:gd name="T9" fmla="*/ 0 h 3795"/>
                <a:gd name="T10" fmla="*/ 1029 w 2499"/>
                <a:gd name="T11" fmla="*/ 91 h 3795"/>
                <a:gd name="T12" fmla="*/ 1027 w 2499"/>
                <a:gd name="T13" fmla="*/ 92 h 3795"/>
                <a:gd name="T14" fmla="*/ 1020 w 2499"/>
                <a:gd name="T15" fmla="*/ 102 h 3795"/>
                <a:gd name="T16" fmla="*/ 1014 w 2499"/>
                <a:gd name="T17" fmla="*/ 112 h 3795"/>
                <a:gd name="T18" fmla="*/ 985 w 2499"/>
                <a:gd name="T19" fmla="*/ 225 h 3795"/>
                <a:gd name="T20" fmla="*/ 1049 w 2499"/>
                <a:gd name="T21" fmla="*/ 607 h 3795"/>
                <a:gd name="T22" fmla="*/ 517 w 2499"/>
                <a:gd name="T23" fmla="*/ 652 h 3795"/>
                <a:gd name="T24" fmla="*/ 0 w 2499"/>
                <a:gd name="T25" fmla="*/ 1577 h 3795"/>
                <a:gd name="T26" fmla="*/ 133 w 2499"/>
                <a:gd name="T27" fmla="*/ 1658 h 3795"/>
                <a:gd name="T28" fmla="*/ 414 w 2499"/>
                <a:gd name="T29" fmla="*/ 1583 h 3795"/>
                <a:gd name="T30" fmla="*/ 546 w 2499"/>
                <a:gd name="T31" fmla="*/ 1624 h 3795"/>
                <a:gd name="T32" fmla="*/ 556 w 2499"/>
                <a:gd name="T33" fmla="*/ 1631 h 3795"/>
                <a:gd name="T34" fmla="*/ 564 w 2499"/>
                <a:gd name="T35" fmla="*/ 1636 h 3795"/>
                <a:gd name="T36" fmla="*/ 674 w 2499"/>
                <a:gd name="T37" fmla="*/ 1899 h 3795"/>
                <a:gd name="T38" fmla="*/ 486 w 2499"/>
                <a:gd name="T39" fmla="*/ 2202 h 3795"/>
                <a:gd name="T40" fmla="*/ 133 w 2499"/>
                <a:gd name="T41" fmla="*/ 2135 h 3795"/>
                <a:gd name="T42" fmla="*/ 44 w 2499"/>
                <a:gd name="T43" fmla="*/ 2139 h 3795"/>
                <a:gd name="T44" fmla="*/ 0 w 2499"/>
                <a:gd name="T45" fmla="*/ 2218 h 3795"/>
                <a:gd name="T46" fmla="*/ 1006 w 2499"/>
                <a:gd name="T47" fmla="*/ 3149 h 3795"/>
                <a:gd name="T48" fmla="*/ 1045 w 2499"/>
                <a:gd name="T49" fmla="*/ 3181 h 3795"/>
                <a:gd name="T50" fmla="*/ 1051 w 2499"/>
                <a:gd name="T51" fmla="*/ 3188 h 3795"/>
                <a:gd name="T52" fmla="*/ 982 w 2499"/>
                <a:gd name="T53" fmla="*/ 3569 h 3795"/>
                <a:gd name="T54" fmla="*/ 1044 w 2499"/>
                <a:gd name="T55" fmla="*/ 3724 h 3795"/>
                <a:gd name="T56" fmla="*/ 1438 w 2499"/>
                <a:gd name="T57" fmla="*/ 3735 h 3795"/>
                <a:gd name="T58" fmla="*/ 1474 w 2499"/>
                <a:gd name="T59" fmla="*/ 3697 h 3795"/>
                <a:gd name="T60" fmla="*/ 1480 w 2499"/>
                <a:gd name="T61" fmla="*/ 3689 h 3795"/>
                <a:gd name="T62" fmla="*/ 1485 w 2499"/>
                <a:gd name="T63" fmla="*/ 3681 h 3795"/>
                <a:gd name="T64" fmla="*/ 1512 w 2499"/>
                <a:gd name="T65" fmla="*/ 3569 h 3795"/>
                <a:gd name="T66" fmla="*/ 1449 w 2499"/>
                <a:gd name="T67" fmla="*/ 3187 h 3795"/>
                <a:gd name="T68" fmla="*/ 1492 w 2499"/>
                <a:gd name="T69" fmla="*/ 3149 h 3795"/>
                <a:gd name="T70" fmla="*/ 2498 w 2499"/>
                <a:gd name="T71" fmla="*/ 2156 h 3795"/>
                <a:gd name="T72" fmla="*/ 2489 w 2499"/>
                <a:gd name="T73" fmla="*/ 2148 h 3795"/>
                <a:gd name="T74" fmla="*/ 2479 w 2499"/>
                <a:gd name="T75" fmla="*/ 2141 h 3795"/>
                <a:gd name="T76" fmla="*/ 2390 w 2499"/>
                <a:gd name="T77" fmla="*/ 2136 h 3795"/>
                <a:gd name="T78" fmla="*/ 2108 w 2499"/>
                <a:gd name="T79" fmla="*/ 2211 h 3795"/>
                <a:gd name="T80" fmla="*/ 1977 w 2499"/>
                <a:gd name="T81" fmla="*/ 2171 h 3795"/>
                <a:gd name="T82" fmla="*/ 1966 w 2499"/>
                <a:gd name="T83" fmla="*/ 2163 h 3795"/>
                <a:gd name="T84" fmla="*/ 1959 w 2499"/>
                <a:gd name="T85" fmla="*/ 2158 h 3795"/>
                <a:gd name="T86" fmla="*/ 1848 w 2499"/>
                <a:gd name="T87" fmla="*/ 1895 h 3795"/>
                <a:gd name="T88" fmla="*/ 2037 w 2499"/>
                <a:gd name="T89" fmla="*/ 1592 h 3795"/>
                <a:gd name="T90" fmla="*/ 2390 w 2499"/>
                <a:gd name="T91" fmla="*/ 1659 h 3795"/>
                <a:gd name="T92" fmla="*/ 2483 w 2499"/>
                <a:gd name="T93" fmla="*/ 1651 h 3795"/>
                <a:gd name="T94" fmla="*/ 2494 w 2499"/>
                <a:gd name="T95" fmla="*/ 1642 h 3795"/>
                <a:gd name="T96" fmla="*/ 2498 w 2499"/>
                <a:gd name="T97" fmla="*/ 1169 h 3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99" h="3795">
                  <a:moveTo>
                    <a:pt x="1980" y="652"/>
                  </a:moveTo>
                  <a:lnTo>
                    <a:pt x="1501" y="652"/>
                  </a:lnTo>
                  <a:lnTo>
                    <a:pt x="1501" y="652"/>
                  </a:lnTo>
                  <a:cubicBezTo>
                    <a:pt x="1496" y="652"/>
                    <a:pt x="1491" y="650"/>
                    <a:pt x="1486" y="647"/>
                  </a:cubicBezTo>
                  <a:lnTo>
                    <a:pt x="1486" y="647"/>
                  </a:lnTo>
                  <a:cubicBezTo>
                    <a:pt x="1473" y="637"/>
                    <a:pt x="1462" y="626"/>
                    <a:pt x="1453" y="614"/>
                  </a:cubicBezTo>
                  <a:lnTo>
                    <a:pt x="1451" y="612"/>
                  </a:lnTo>
                  <a:lnTo>
                    <a:pt x="1451" y="612"/>
                  </a:lnTo>
                  <a:cubicBezTo>
                    <a:pt x="1450" y="610"/>
                    <a:pt x="1449" y="607"/>
                    <a:pt x="1447" y="606"/>
                  </a:cubicBezTo>
                  <a:lnTo>
                    <a:pt x="1447" y="606"/>
                  </a:lnTo>
                  <a:cubicBezTo>
                    <a:pt x="1422" y="563"/>
                    <a:pt x="1419" y="511"/>
                    <a:pt x="1442" y="467"/>
                  </a:cubicBezTo>
                  <a:lnTo>
                    <a:pt x="1442" y="467"/>
                  </a:lnTo>
                  <a:cubicBezTo>
                    <a:pt x="1488" y="376"/>
                    <a:pt x="1516" y="285"/>
                    <a:pt x="1516" y="225"/>
                  </a:cubicBezTo>
                  <a:lnTo>
                    <a:pt x="1516" y="225"/>
                  </a:lnTo>
                  <a:cubicBezTo>
                    <a:pt x="1516" y="200"/>
                    <a:pt x="1513" y="175"/>
                    <a:pt x="1505" y="153"/>
                  </a:cubicBezTo>
                  <a:lnTo>
                    <a:pt x="1505" y="153"/>
                  </a:lnTo>
                  <a:cubicBezTo>
                    <a:pt x="1496" y="121"/>
                    <a:pt x="1478" y="92"/>
                    <a:pt x="1454" y="69"/>
                  </a:cubicBezTo>
                  <a:lnTo>
                    <a:pt x="1454" y="69"/>
                  </a:lnTo>
                  <a:cubicBezTo>
                    <a:pt x="1407" y="24"/>
                    <a:pt x="1336" y="0"/>
                    <a:pt x="1251" y="0"/>
                  </a:cubicBezTo>
                  <a:lnTo>
                    <a:pt x="1251" y="0"/>
                  </a:lnTo>
                  <a:cubicBezTo>
                    <a:pt x="1174" y="0"/>
                    <a:pt x="1106" y="21"/>
                    <a:pt x="1059" y="59"/>
                  </a:cubicBezTo>
                  <a:lnTo>
                    <a:pt x="1059" y="59"/>
                  </a:lnTo>
                  <a:cubicBezTo>
                    <a:pt x="1048" y="69"/>
                    <a:pt x="1038" y="79"/>
                    <a:pt x="1029" y="91"/>
                  </a:cubicBezTo>
                  <a:lnTo>
                    <a:pt x="1029" y="91"/>
                  </a:lnTo>
                  <a:cubicBezTo>
                    <a:pt x="1029" y="91"/>
                    <a:pt x="1028" y="91"/>
                    <a:pt x="1028" y="92"/>
                  </a:cubicBezTo>
                  <a:lnTo>
                    <a:pt x="1028" y="92"/>
                  </a:lnTo>
                  <a:lnTo>
                    <a:pt x="1027" y="92"/>
                  </a:lnTo>
                  <a:lnTo>
                    <a:pt x="1027" y="92"/>
                  </a:lnTo>
                  <a:cubicBezTo>
                    <a:pt x="1026" y="94"/>
                    <a:pt x="1025" y="96"/>
                    <a:pt x="1024" y="97"/>
                  </a:cubicBezTo>
                  <a:lnTo>
                    <a:pt x="1023" y="99"/>
                  </a:lnTo>
                  <a:lnTo>
                    <a:pt x="1023" y="99"/>
                  </a:lnTo>
                  <a:cubicBezTo>
                    <a:pt x="1022" y="100"/>
                    <a:pt x="1021" y="101"/>
                    <a:pt x="1020" y="102"/>
                  </a:cubicBezTo>
                  <a:lnTo>
                    <a:pt x="1019" y="105"/>
                  </a:lnTo>
                  <a:lnTo>
                    <a:pt x="1019" y="105"/>
                  </a:lnTo>
                  <a:cubicBezTo>
                    <a:pt x="1017" y="108"/>
                    <a:pt x="1015" y="109"/>
                    <a:pt x="1014" y="112"/>
                  </a:cubicBezTo>
                  <a:lnTo>
                    <a:pt x="1014" y="112"/>
                  </a:lnTo>
                  <a:cubicBezTo>
                    <a:pt x="997" y="141"/>
                    <a:pt x="988" y="175"/>
                    <a:pt x="986" y="212"/>
                  </a:cubicBezTo>
                  <a:lnTo>
                    <a:pt x="986" y="212"/>
                  </a:lnTo>
                  <a:cubicBezTo>
                    <a:pt x="986" y="216"/>
                    <a:pt x="985" y="220"/>
                    <a:pt x="985" y="225"/>
                  </a:cubicBezTo>
                  <a:lnTo>
                    <a:pt x="985" y="225"/>
                  </a:lnTo>
                  <a:cubicBezTo>
                    <a:pt x="985" y="287"/>
                    <a:pt x="1012" y="378"/>
                    <a:pt x="1056" y="469"/>
                  </a:cubicBezTo>
                  <a:lnTo>
                    <a:pt x="1056" y="469"/>
                  </a:lnTo>
                  <a:cubicBezTo>
                    <a:pt x="1078" y="513"/>
                    <a:pt x="1076" y="565"/>
                    <a:pt x="1049" y="607"/>
                  </a:cubicBezTo>
                  <a:lnTo>
                    <a:pt x="1049" y="607"/>
                  </a:lnTo>
                  <a:cubicBezTo>
                    <a:pt x="1039" y="623"/>
                    <a:pt x="1026" y="636"/>
                    <a:pt x="1012" y="647"/>
                  </a:cubicBezTo>
                  <a:lnTo>
                    <a:pt x="1012" y="647"/>
                  </a:lnTo>
                  <a:cubicBezTo>
                    <a:pt x="1008" y="650"/>
                    <a:pt x="1002" y="652"/>
                    <a:pt x="997" y="652"/>
                  </a:cubicBezTo>
                  <a:lnTo>
                    <a:pt x="517" y="652"/>
                  </a:lnTo>
                  <a:lnTo>
                    <a:pt x="517" y="652"/>
                  </a:lnTo>
                  <a:cubicBezTo>
                    <a:pt x="232" y="652"/>
                    <a:pt x="0" y="884"/>
                    <a:pt x="0" y="1169"/>
                  </a:cubicBezTo>
                  <a:lnTo>
                    <a:pt x="0" y="1577"/>
                  </a:lnTo>
                  <a:lnTo>
                    <a:pt x="0" y="1577"/>
                  </a:lnTo>
                  <a:cubicBezTo>
                    <a:pt x="0" y="1608"/>
                    <a:pt x="16" y="1637"/>
                    <a:pt x="43" y="1654"/>
                  </a:cubicBezTo>
                  <a:lnTo>
                    <a:pt x="43" y="1654"/>
                  </a:lnTo>
                  <a:cubicBezTo>
                    <a:pt x="70" y="1670"/>
                    <a:pt x="104" y="1672"/>
                    <a:pt x="133" y="1658"/>
                  </a:cubicBezTo>
                  <a:lnTo>
                    <a:pt x="133" y="1658"/>
                  </a:lnTo>
                  <a:cubicBezTo>
                    <a:pt x="230" y="1611"/>
                    <a:pt x="329" y="1583"/>
                    <a:pt x="398" y="1583"/>
                  </a:cubicBezTo>
                  <a:lnTo>
                    <a:pt x="398" y="1583"/>
                  </a:lnTo>
                  <a:lnTo>
                    <a:pt x="398" y="1583"/>
                  </a:lnTo>
                  <a:cubicBezTo>
                    <a:pt x="403" y="1583"/>
                    <a:pt x="409" y="1583"/>
                    <a:pt x="414" y="1583"/>
                  </a:cubicBezTo>
                  <a:lnTo>
                    <a:pt x="414" y="1583"/>
                  </a:lnTo>
                  <a:cubicBezTo>
                    <a:pt x="459" y="1585"/>
                    <a:pt x="500" y="1597"/>
                    <a:pt x="536" y="1618"/>
                  </a:cubicBezTo>
                  <a:lnTo>
                    <a:pt x="536" y="1618"/>
                  </a:lnTo>
                  <a:cubicBezTo>
                    <a:pt x="540" y="1620"/>
                    <a:pt x="543" y="1621"/>
                    <a:pt x="546" y="1624"/>
                  </a:cubicBezTo>
                  <a:lnTo>
                    <a:pt x="549" y="1626"/>
                  </a:lnTo>
                  <a:lnTo>
                    <a:pt x="549" y="1626"/>
                  </a:lnTo>
                  <a:cubicBezTo>
                    <a:pt x="551" y="1627"/>
                    <a:pt x="552" y="1628"/>
                    <a:pt x="554" y="1629"/>
                  </a:cubicBezTo>
                  <a:lnTo>
                    <a:pt x="556" y="1631"/>
                  </a:lnTo>
                  <a:lnTo>
                    <a:pt x="556" y="1631"/>
                  </a:lnTo>
                  <a:cubicBezTo>
                    <a:pt x="558" y="1632"/>
                    <a:pt x="560" y="1634"/>
                    <a:pt x="562" y="1635"/>
                  </a:cubicBezTo>
                  <a:lnTo>
                    <a:pt x="564" y="1636"/>
                  </a:lnTo>
                  <a:lnTo>
                    <a:pt x="564" y="1636"/>
                  </a:lnTo>
                  <a:cubicBezTo>
                    <a:pt x="579" y="1648"/>
                    <a:pt x="592" y="1661"/>
                    <a:pt x="604" y="1676"/>
                  </a:cubicBezTo>
                  <a:lnTo>
                    <a:pt x="604" y="1676"/>
                  </a:lnTo>
                  <a:cubicBezTo>
                    <a:pt x="649" y="1731"/>
                    <a:pt x="674" y="1811"/>
                    <a:pt x="674" y="1899"/>
                  </a:cubicBezTo>
                  <a:lnTo>
                    <a:pt x="674" y="1899"/>
                  </a:lnTo>
                  <a:cubicBezTo>
                    <a:pt x="674" y="1998"/>
                    <a:pt x="646" y="2080"/>
                    <a:pt x="590" y="2137"/>
                  </a:cubicBezTo>
                  <a:lnTo>
                    <a:pt x="590" y="2137"/>
                  </a:lnTo>
                  <a:cubicBezTo>
                    <a:pt x="562" y="2167"/>
                    <a:pt x="526" y="2189"/>
                    <a:pt x="486" y="2202"/>
                  </a:cubicBezTo>
                  <a:lnTo>
                    <a:pt x="486" y="2202"/>
                  </a:lnTo>
                  <a:cubicBezTo>
                    <a:pt x="458" y="2210"/>
                    <a:pt x="429" y="2215"/>
                    <a:pt x="398" y="2215"/>
                  </a:cubicBezTo>
                  <a:lnTo>
                    <a:pt x="398" y="2215"/>
                  </a:lnTo>
                  <a:cubicBezTo>
                    <a:pt x="330" y="2215"/>
                    <a:pt x="231" y="2185"/>
                    <a:pt x="133" y="2135"/>
                  </a:cubicBezTo>
                  <a:lnTo>
                    <a:pt x="133" y="2135"/>
                  </a:lnTo>
                  <a:cubicBezTo>
                    <a:pt x="119" y="2128"/>
                    <a:pt x="106" y="2125"/>
                    <a:pt x="92" y="2125"/>
                  </a:cubicBezTo>
                  <a:lnTo>
                    <a:pt x="92" y="2125"/>
                  </a:lnTo>
                  <a:cubicBezTo>
                    <a:pt x="76" y="2125"/>
                    <a:pt x="59" y="2130"/>
                    <a:pt x="44" y="2139"/>
                  </a:cubicBezTo>
                  <a:lnTo>
                    <a:pt x="44" y="2139"/>
                  </a:lnTo>
                  <a:cubicBezTo>
                    <a:pt x="44" y="2139"/>
                    <a:pt x="43" y="2140"/>
                    <a:pt x="42" y="2141"/>
                  </a:cubicBezTo>
                  <a:lnTo>
                    <a:pt x="39" y="2142"/>
                  </a:lnTo>
                  <a:lnTo>
                    <a:pt x="39" y="2142"/>
                  </a:lnTo>
                  <a:cubicBezTo>
                    <a:pt x="15" y="2160"/>
                    <a:pt x="0" y="2187"/>
                    <a:pt x="0" y="2218"/>
                  </a:cubicBezTo>
                  <a:lnTo>
                    <a:pt x="0" y="2632"/>
                  </a:lnTo>
                  <a:lnTo>
                    <a:pt x="0" y="2632"/>
                  </a:lnTo>
                  <a:cubicBezTo>
                    <a:pt x="0" y="2917"/>
                    <a:pt x="232" y="3149"/>
                    <a:pt x="517" y="3149"/>
                  </a:cubicBezTo>
                  <a:lnTo>
                    <a:pt x="1006" y="3149"/>
                  </a:lnTo>
                  <a:lnTo>
                    <a:pt x="1006" y="3149"/>
                  </a:lnTo>
                  <a:cubicBezTo>
                    <a:pt x="1012" y="3149"/>
                    <a:pt x="1018" y="3152"/>
                    <a:pt x="1022" y="3155"/>
                  </a:cubicBezTo>
                  <a:lnTo>
                    <a:pt x="1022" y="3155"/>
                  </a:lnTo>
                  <a:cubicBezTo>
                    <a:pt x="1031" y="3163"/>
                    <a:pt x="1039" y="3171"/>
                    <a:pt x="1045" y="3181"/>
                  </a:cubicBezTo>
                  <a:lnTo>
                    <a:pt x="1046" y="3182"/>
                  </a:lnTo>
                  <a:lnTo>
                    <a:pt x="1046" y="3182"/>
                  </a:lnTo>
                  <a:cubicBezTo>
                    <a:pt x="1048" y="3184"/>
                    <a:pt x="1049" y="3186"/>
                    <a:pt x="1051" y="3188"/>
                  </a:cubicBezTo>
                  <a:lnTo>
                    <a:pt x="1051" y="3188"/>
                  </a:lnTo>
                  <a:cubicBezTo>
                    <a:pt x="1077" y="3231"/>
                    <a:pt x="1078" y="3282"/>
                    <a:pt x="1056" y="3326"/>
                  </a:cubicBezTo>
                  <a:lnTo>
                    <a:pt x="1056" y="3326"/>
                  </a:lnTo>
                  <a:cubicBezTo>
                    <a:pt x="1010" y="3418"/>
                    <a:pt x="982" y="3509"/>
                    <a:pt x="982" y="3569"/>
                  </a:cubicBezTo>
                  <a:lnTo>
                    <a:pt x="982" y="3569"/>
                  </a:lnTo>
                  <a:cubicBezTo>
                    <a:pt x="982" y="3595"/>
                    <a:pt x="985" y="3619"/>
                    <a:pt x="993" y="3641"/>
                  </a:cubicBezTo>
                  <a:lnTo>
                    <a:pt x="993" y="3641"/>
                  </a:lnTo>
                  <a:cubicBezTo>
                    <a:pt x="1003" y="3673"/>
                    <a:pt x="1020" y="3701"/>
                    <a:pt x="1044" y="3724"/>
                  </a:cubicBezTo>
                  <a:lnTo>
                    <a:pt x="1044" y="3724"/>
                  </a:lnTo>
                  <a:cubicBezTo>
                    <a:pt x="1091" y="3770"/>
                    <a:pt x="1162" y="3794"/>
                    <a:pt x="1247" y="3794"/>
                  </a:cubicBezTo>
                  <a:lnTo>
                    <a:pt x="1247" y="3794"/>
                  </a:lnTo>
                  <a:cubicBezTo>
                    <a:pt x="1324" y="3794"/>
                    <a:pt x="1392" y="3773"/>
                    <a:pt x="1438" y="3735"/>
                  </a:cubicBezTo>
                  <a:lnTo>
                    <a:pt x="1438" y="3735"/>
                  </a:lnTo>
                  <a:cubicBezTo>
                    <a:pt x="1450" y="3726"/>
                    <a:pt x="1460" y="3715"/>
                    <a:pt x="1469" y="3703"/>
                  </a:cubicBezTo>
                  <a:lnTo>
                    <a:pt x="1471" y="3701"/>
                  </a:lnTo>
                  <a:lnTo>
                    <a:pt x="1471" y="3701"/>
                  </a:lnTo>
                  <a:cubicBezTo>
                    <a:pt x="1472" y="3700"/>
                    <a:pt x="1473" y="3698"/>
                    <a:pt x="1474" y="3697"/>
                  </a:cubicBezTo>
                  <a:lnTo>
                    <a:pt x="1475" y="3694"/>
                  </a:lnTo>
                  <a:lnTo>
                    <a:pt x="1475" y="3694"/>
                  </a:lnTo>
                  <a:cubicBezTo>
                    <a:pt x="1476" y="3694"/>
                    <a:pt x="1477" y="3693"/>
                    <a:pt x="1478" y="3692"/>
                  </a:cubicBezTo>
                  <a:lnTo>
                    <a:pt x="1480" y="3689"/>
                  </a:lnTo>
                  <a:lnTo>
                    <a:pt x="1480" y="3689"/>
                  </a:lnTo>
                  <a:cubicBezTo>
                    <a:pt x="1481" y="3687"/>
                    <a:pt x="1483" y="3684"/>
                    <a:pt x="1484" y="3682"/>
                  </a:cubicBezTo>
                  <a:lnTo>
                    <a:pt x="1484" y="3682"/>
                  </a:lnTo>
                  <a:lnTo>
                    <a:pt x="1485" y="3681"/>
                  </a:lnTo>
                  <a:lnTo>
                    <a:pt x="1485" y="3681"/>
                  </a:lnTo>
                  <a:cubicBezTo>
                    <a:pt x="1501" y="3652"/>
                    <a:pt x="1510" y="3619"/>
                    <a:pt x="1512" y="3582"/>
                  </a:cubicBezTo>
                  <a:lnTo>
                    <a:pt x="1512" y="3582"/>
                  </a:lnTo>
                  <a:cubicBezTo>
                    <a:pt x="1512" y="3578"/>
                    <a:pt x="1512" y="3573"/>
                    <a:pt x="1512" y="3569"/>
                  </a:cubicBezTo>
                  <a:lnTo>
                    <a:pt x="1512" y="3569"/>
                  </a:lnTo>
                  <a:cubicBezTo>
                    <a:pt x="1512" y="3507"/>
                    <a:pt x="1486" y="3416"/>
                    <a:pt x="1442" y="3326"/>
                  </a:cubicBezTo>
                  <a:lnTo>
                    <a:pt x="1442" y="3326"/>
                  </a:lnTo>
                  <a:cubicBezTo>
                    <a:pt x="1420" y="3280"/>
                    <a:pt x="1423" y="3228"/>
                    <a:pt x="1449" y="3187"/>
                  </a:cubicBezTo>
                  <a:lnTo>
                    <a:pt x="1449" y="3187"/>
                  </a:lnTo>
                  <a:cubicBezTo>
                    <a:pt x="1456" y="3175"/>
                    <a:pt x="1466" y="3165"/>
                    <a:pt x="1476" y="3155"/>
                  </a:cubicBezTo>
                  <a:lnTo>
                    <a:pt x="1476" y="3155"/>
                  </a:lnTo>
                  <a:cubicBezTo>
                    <a:pt x="1481" y="3152"/>
                    <a:pt x="1486" y="3149"/>
                    <a:pt x="1492" y="3149"/>
                  </a:cubicBezTo>
                  <a:lnTo>
                    <a:pt x="1980" y="3149"/>
                  </a:lnTo>
                  <a:lnTo>
                    <a:pt x="1980" y="3149"/>
                  </a:lnTo>
                  <a:cubicBezTo>
                    <a:pt x="2265" y="3149"/>
                    <a:pt x="2498" y="2917"/>
                    <a:pt x="2498" y="2632"/>
                  </a:cubicBezTo>
                  <a:lnTo>
                    <a:pt x="2498" y="2156"/>
                  </a:lnTo>
                  <a:lnTo>
                    <a:pt x="2498" y="2156"/>
                  </a:lnTo>
                  <a:cubicBezTo>
                    <a:pt x="2496" y="2154"/>
                    <a:pt x="2494" y="2152"/>
                    <a:pt x="2492" y="2151"/>
                  </a:cubicBezTo>
                  <a:lnTo>
                    <a:pt x="2492" y="2151"/>
                  </a:lnTo>
                  <a:cubicBezTo>
                    <a:pt x="2492" y="2150"/>
                    <a:pt x="2490" y="2149"/>
                    <a:pt x="2489" y="2148"/>
                  </a:cubicBezTo>
                  <a:lnTo>
                    <a:pt x="2489" y="2148"/>
                  </a:lnTo>
                  <a:cubicBezTo>
                    <a:pt x="2486" y="2146"/>
                    <a:pt x="2483" y="2142"/>
                    <a:pt x="2479" y="2141"/>
                  </a:cubicBezTo>
                  <a:lnTo>
                    <a:pt x="2479" y="2141"/>
                  </a:lnTo>
                  <a:lnTo>
                    <a:pt x="2479" y="2141"/>
                  </a:lnTo>
                  <a:cubicBezTo>
                    <a:pt x="2475" y="2137"/>
                    <a:pt x="2469" y="2135"/>
                    <a:pt x="2464" y="2133"/>
                  </a:cubicBezTo>
                  <a:lnTo>
                    <a:pt x="2464" y="2133"/>
                  </a:lnTo>
                  <a:cubicBezTo>
                    <a:pt x="2440" y="2124"/>
                    <a:pt x="2414" y="2124"/>
                    <a:pt x="2390" y="2136"/>
                  </a:cubicBezTo>
                  <a:lnTo>
                    <a:pt x="2390" y="2136"/>
                  </a:lnTo>
                  <a:cubicBezTo>
                    <a:pt x="2293" y="2183"/>
                    <a:pt x="2193" y="2211"/>
                    <a:pt x="2124" y="2211"/>
                  </a:cubicBezTo>
                  <a:lnTo>
                    <a:pt x="2124" y="2211"/>
                  </a:lnTo>
                  <a:lnTo>
                    <a:pt x="2124" y="2211"/>
                  </a:lnTo>
                  <a:cubicBezTo>
                    <a:pt x="2119" y="2211"/>
                    <a:pt x="2114" y="2211"/>
                    <a:pt x="2108" y="2211"/>
                  </a:cubicBezTo>
                  <a:lnTo>
                    <a:pt x="2108" y="2211"/>
                  </a:lnTo>
                  <a:cubicBezTo>
                    <a:pt x="2064" y="2208"/>
                    <a:pt x="2022" y="2197"/>
                    <a:pt x="1986" y="2176"/>
                  </a:cubicBezTo>
                  <a:lnTo>
                    <a:pt x="1986" y="2176"/>
                  </a:lnTo>
                  <a:cubicBezTo>
                    <a:pt x="1982" y="2174"/>
                    <a:pt x="1980" y="2172"/>
                    <a:pt x="1977" y="2171"/>
                  </a:cubicBezTo>
                  <a:lnTo>
                    <a:pt x="1973" y="2168"/>
                  </a:lnTo>
                  <a:lnTo>
                    <a:pt x="1973" y="2168"/>
                  </a:lnTo>
                  <a:cubicBezTo>
                    <a:pt x="1971" y="2167"/>
                    <a:pt x="1970" y="2166"/>
                    <a:pt x="1969" y="2165"/>
                  </a:cubicBezTo>
                  <a:lnTo>
                    <a:pt x="1966" y="2163"/>
                  </a:lnTo>
                  <a:lnTo>
                    <a:pt x="1966" y="2163"/>
                  </a:lnTo>
                  <a:cubicBezTo>
                    <a:pt x="1965" y="2162"/>
                    <a:pt x="1962" y="2161"/>
                    <a:pt x="1960" y="2159"/>
                  </a:cubicBezTo>
                  <a:lnTo>
                    <a:pt x="1959" y="2158"/>
                  </a:lnTo>
                  <a:lnTo>
                    <a:pt x="1959" y="2158"/>
                  </a:lnTo>
                  <a:cubicBezTo>
                    <a:pt x="1944" y="2146"/>
                    <a:pt x="1931" y="2133"/>
                    <a:pt x="1919" y="2119"/>
                  </a:cubicBezTo>
                  <a:lnTo>
                    <a:pt x="1919" y="2119"/>
                  </a:lnTo>
                  <a:cubicBezTo>
                    <a:pt x="1873" y="2062"/>
                    <a:pt x="1848" y="1983"/>
                    <a:pt x="1848" y="1895"/>
                  </a:cubicBezTo>
                  <a:lnTo>
                    <a:pt x="1848" y="1895"/>
                  </a:lnTo>
                  <a:cubicBezTo>
                    <a:pt x="1848" y="1796"/>
                    <a:pt x="1877" y="1714"/>
                    <a:pt x="1932" y="1657"/>
                  </a:cubicBezTo>
                  <a:lnTo>
                    <a:pt x="1932" y="1657"/>
                  </a:lnTo>
                  <a:cubicBezTo>
                    <a:pt x="1961" y="1627"/>
                    <a:pt x="1996" y="1605"/>
                    <a:pt x="2037" y="1592"/>
                  </a:cubicBezTo>
                  <a:lnTo>
                    <a:pt x="2037" y="1592"/>
                  </a:lnTo>
                  <a:cubicBezTo>
                    <a:pt x="2064" y="1584"/>
                    <a:pt x="2093" y="1579"/>
                    <a:pt x="2124" y="1579"/>
                  </a:cubicBezTo>
                  <a:lnTo>
                    <a:pt x="2124" y="1579"/>
                  </a:lnTo>
                  <a:cubicBezTo>
                    <a:pt x="2192" y="1579"/>
                    <a:pt x="2291" y="1609"/>
                    <a:pt x="2390" y="1659"/>
                  </a:cubicBezTo>
                  <a:lnTo>
                    <a:pt x="2390" y="1659"/>
                  </a:lnTo>
                  <a:cubicBezTo>
                    <a:pt x="2418" y="1673"/>
                    <a:pt x="2451" y="1671"/>
                    <a:pt x="2478" y="1655"/>
                  </a:cubicBezTo>
                  <a:lnTo>
                    <a:pt x="2478" y="1655"/>
                  </a:lnTo>
                  <a:cubicBezTo>
                    <a:pt x="2479" y="1654"/>
                    <a:pt x="2479" y="1654"/>
                    <a:pt x="2480" y="1653"/>
                  </a:cubicBezTo>
                  <a:lnTo>
                    <a:pt x="2483" y="1651"/>
                  </a:lnTo>
                  <a:lnTo>
                    <a:pt x="2483" y="1651"/>
                  </a:lnTo>
                  <a:cubicBezTo>
                    <a:pt x="2486" y="1649"/>
                    <a:pt x="2489" y="1647"/>
                    <a:pt x="2491" y="1645"/>
                  </a:cubicBezTo>
                  <a:lnTo>
                    <a:pt x="2491" y="1645"/>
                  </a:lnTo>
                  <a:cubicBezTo>
                    <a:pt x="2492" y="1644"/>
                    <a:pt x="2493" y="1643"/>
                    <a:pt x="2494" y="1642"/>
                  </a:cubicBezTo>
                  <a:lnTo>
                    <a:pt x="2494" y="1642"/>
                  </a:lnTo>
                  <a:cubicBezTo>
                    <a:pt x="2495" y="1641"/>
                    <a:pt x="2497" y="1640"/>
                    <a:pt x="2498" y="1638"/>
                  </a:cubicBezTo>
                  <a:lnTo>
                    <a:pt x="2498" y="1169"/>
                  </a:lnTo>
                  <a:lnTo>
                    <a:pt x="2498" y="1169"/>
                  </a:lnTo>
                  <a:cubicBezTo>
                    <a:pt x="2498" y="884"/>
                    <a:pt x="2265" y="652"/>
                    <a:pt x="1980" y="652"/>
                  </a:cubicBezTo>
                </a:path>
              </a:pathLst>
            </a:custGeom>
            <a:grpFill/>
            <a:ln>
              <a:noFill/>
            </a:ln>
            <a:effectLst/>
          </p:spPr>
          <p:txBody>
            <a:bodyPr wrap="none" anchor="ctr"/>
            <a:lstStyle/>
            <a:p>
              <a:endParaRPr lang="en-US" sz="6530" dirty="0"/>
            </a:p>
          </p:txBody>
        </p:sp>
        <p:sp>
          <p:nvSpPr>
            <p:cNvPr id="22" name="Rectangle 21">
              <a:extLst>
                <a:ext uri="{FF2B5EF4-FFF2-40B4-BE49-F238E27FC236}">
                  <a16:creationId xmlns:a16="http://schemas.microsoft.com/office/drawing/2014/main" id="{4041ABE1-422C-4EDE-ABA5-9CBDB1BFDEEC}"/>
                </a:ext>
              </a:extLst>
            </p:cNvPr>
            <p:cNvSpPr/>
            <p:nvPr/>
          </p:nvSpPr>
          <p:spPr>
            <a:xfrm>
              <a:off x="15567631" y="1269865"/>
              <a:ext cx="4222713" cy="3806042"/>
            </a:xfrm>
            <a:prstGeom prst="rect">
              <a:avLst/>
            </a:prstGeom>
            <a:noFill/>
          </p:spPr>
          <p:txBody>
            <a:bodyPr wrap="square">
              <a:spAutoFit/>
            </a:bodyPr>
            <a:lstStyle/>
            <a:p>
              <a:pPr algn="ctr"/>
              <a:r>
                <a:rPr lang="en-US" sz="2000" b="1" dirty="0">
                  <a:solidFill>
                    <a:schemeClr val="bg1"/>
                  </a:solidFill>
                  <a:latin typeface="Arimo" panose="020B0604020202020204" pitchFamily="34" charset="0"/>
                  <a:ea typeface="Arimo" panose="020B0604020202020204" pitchFamily="34" charset="0"/>
                  <a:cs typeface="Arimo" panose="020B0604020202020204" pitchFamily="34" charset="0"/>
                </a:rPr>
                <a:t>Corporate &amp; </a:t>
              </a:r>
            </a:p>
            <a:p>
              <a:pPr algn="ctr"/>
              <a:r>
                <a:rPr lang="en-US" sz="2000" b="1" dirty="0">
                  <a:solidFill>
                    <a:schemeClr val="bg1"/>
                  </a:solidFill>
                  <a:latin typeface="Arimo" panose="020B0604020202020204" pitchFamily="34" charset="0"/>
                  <a:ea typeface="Arimo" panose="020B0604020202020204" pitchFamily="34" charset="0"/>
                  <a:cs typeface="Arimo" panose="020B0604020202020204" pitchFamily="34" charset="0"/>
                </a:rPr>
                <a:t>Faith Leaders</a:t>
              </a:r>
              <a:endParaRPr lang="en-US" sz="2000" dirty="0"/>
            </a:p>
          </p:txBody>
        </p:sp>
      </p:grpSp>
      <p:sp>
        <p:nvSpPr>
          <p:cNvPr id="11" name="TextBox 10">
            <a:extLst>
              <a:ext uri="{FF2B5EF4-FFF2-40B4-BE49-F238E27FC236}">
                <a16:creationId xmlns:a16="http://schemas.microsoft.com/office/drawing/2014/main" id="{19FDF589-73A4-46C9-9FCA-D462F4C0FE79}"/>
              </a:ext>
            </a:extLst>
          </p:cNvPr>
          <p:cNvSpPr txBox="1"/>
          <p:nvPr/>
        </p:nvSpPr>
        <p:spPr>
          <a:xfrm>
            <a:off x="458902" y="1238903"/>
            <a:ext cx="5159080" cy="1069075"/>
          </a:xfrm>
          <a:prstGeom prst="rect">
            <a:avLst/>
          </a:prstGeom>
          <a:noFill/>
        </p:spPr>
        <p:txBody>
          <a:bodyPr wrap="square" lIns="45720" tIns="0" rIns="0" bIns="0" rtlCol="0">
            <a:spAutoFit/>
          </a:bodyPr>
          <a:lstStyle/>
          <a:p>
            <a:pPr>
              <a:lnSpc>
                <a:spcPts val="4100"/>
              </a:lnSpc>
            </a:pPr>
            <a:r>
              <a:rPr lang="en-US" sz="4400" b="1" dirty="0">
                <a:solidFill>
                  <a:schemeClr val="accent5"/>
                </a:solidFill>
                <a:latin typeface="Arimo" panose="020B0604020202020204" pitchFamily="34" charset="0"/>
                <a:ea typeface="Arimo" panose="020B0604020202020204" pitchFamily="34" charset="0"/>
                <a:cs typeface="Arimo" panose="020B0604020202020204" pitchFamily="34" charset="0"/>
              </a:rPr>
              <a:t>How You Can Help Us in 2020:</a:t>
            </a:r>
          </a:p>
        </p:txBody>
      </p:sp>
    </p:spTree>
    <p:extLst>
      <p:ext uri="{BB962C8B-B14F-4D97-AF65-F5344CB8AC3E}">
        <p14:creationId xmlns:p14="http://schemas.microsoft.com/office/powerpoint/2010/main" val="3672874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90"/>
                                          </p:val>
                                        </p:tav>
                                        <p:tav tm="100000">
                                          <p:val>
                                            <p:fltVal val="0"/>
                                          </p:val>
                                        </p:tav>
                                      </p:tavLst>
                                    </p:anim>
                                    <p:animEffect transition="in" filter="fade">
                                      <p:cBhvr>
                                        <p:cTn id="10" dur="500"/>
                                        <p:tgtEl>
                                          <p:spTgt spid="8"/>
                                        </p:tgtEl>
                                      </p:cBhvr>
                                    </p:animEffect>
                                  </p:childTnLst>
                                </p:cTn>
                              </p:par>
                            </p:childTnLst>
                          </p:cTn>
                        </p:par>
                        <p:par>
                          <p:cTn id="11" fill="hold">
                            <p:stCondLst>
                              <p:cond delay="1500"/>
                            </p:stCondLst>
                            <p:childTnLst>
                              <p:par>
                                <p:cTn id="12" presetID="31" presetClass="entr" presetSubtype="0"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 calcmode="lin" valueType="num">
                                      <p:cBhvr>
                                        <p:cTn id="16" dur="500" fill="hold"/>
                                        <p:tgtEl>
                                          <p:spTgt spid="17"/>
                                        </p:tgtEl>
                                        <p:attrNameLst>
                                          <p:attrName>style.rotation</p:attrName>
                                        </p:attrNameLst>
                                      </p:cBhvr>
                                      <p:tavLst>
                                        <p:tav tm="0">
                                          <p:val>
                                            <p:fltVal val="90"/>
                                          </p:val>
                                        </p:tav>
                                        <p:tav tm="100000">
                                          <p:val>
                                            <p:fltVal val="0"/>
                                          </p:val>
                                        </p:tav>
                                      </p:tavLst>
                                    </p:anim>
                                    <p:animEffect transition="in" filter="fade">
                                      <p:cBhvr>
                                        <p:cTn id="17" dur="500"/>
                                        <p:tgtEl>
                                          <p:spTgt spid="17"/>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 calcmode="lin" valueType="num">
                                      <p:cBhvr>
                                        <p:cTn id="23" dur="500" fill="hold"/>
                                        <p:tgtEl>
                                          <p:spTgt spid="12"/>
                                        </p:tgtEl>
                                        <p:attrNameLst>
                                          <p:attrName>style.rotation</p:attrName>
                                        </p:attrNameLst>
                                      </p:cBhvr>
                                      <p:tavLst>
                                        <p:tav tm="0">
                                          <p:val>
                                            <p:fltVal val="90"/>
                                          </p:val>
                                        </p:tav>
                                        <p:tav tm="100000">
                                          <p:val>
                                            <p:fltVal val="0"/>
                                          </p:val>
                                        </p:tav>
                                      </p:tavLst>
                                    </p:anim>
                                    <p:animEffect transition="in" filter="fade">
                                      <p:cBhvr>
                                        <p:cTn id="24" dur="500"/>
                                        <p:tgtEl>
                                          <p:spTgt spid="12"/>
                                        </p:tgtEl>
                                      </p:cBhvr>
                                    </p:animEffect>
                                  </p:childTnLst>
                                </p:cTn>
                              </p:par>
                            </p:childTnLst>
                          </p:cTn>
                        </p:par>
                        <p:par>
                          <p:cTn id="25" fill="hold">
                            <p:stCondLst>
                              <p:cond delay="2500"/>
                            </p:stCondLst>
                            <p:childTnLst>
                              <p:par>
                                <p:cTn id="26" presetID="31" presetClass="entr" presetSubtype="0" fill="hold" nodeType="after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ppt_w</p:attrName>
                                        </p:attrNameLst>
                                      </p:cBhvr>
                                      <p:tavLst>
                                        <p:tav tm="0">
                                          <p:val>
                                            <p:fltVal val="0"/>
                                          </p:val>
                                        </p:tav>
                                        <p:tav tm="100000">
                                          <p:val>
                                            <p:strVal val="#ppt_w"/>
                                          </p:val>
                                        </p:tav>
                                      </p:tavLst>
                                    </p:anim>
                                    <p:anim calcmode="lin" valueType="num">
                                      <p:cBhvr>
                                        <p:cTn id="29" dur="500" fill="hold"/>
                                        <p:tgtEl>
                                          <p:spTgt spid="20"/>
                                        </p:tgtEl>
                                        <p:attrNameLst>
                                          <p:attrName>ppt_h</p:attrName>
                                        </p:attrNameLst>
                                      </p:cBhvr>
                                      <p:tavLst>
                                        <p:tav tm="0">
                                          <p:val>
                                            <p:fltVal val="0"/>
                                          </p:val>
                                        </p:tav>
                                        <p:tav tm="100000">
                                          <p:val>
                                            <p:strVal val="#ppt_h"/>
                                          </p:val>
                                        </p:tav>
                                      </p:tavLst>
                                    </p:anim>
                                    <p:anim calcmode="lin" valueType="num">
                                      <p:cBhvr>
                                        <p:cTn id="30" dur="500" fill="hold"/>
                                        <p:tgtEl>
                                          <p:spTgt spid="20"/>
                                        </p:tgtEl>
                                        <p:attrNameLst>
                                          <p:attrName>style.rotation</p:attrName>
                                        </p:attrNameLst>
                                      </p:cBhvr>
                                      <p:tavLst>
                                        <p:tav tm="0">
                                          <p:val>
                                            <p:fltVal val="90"/>
                                          </p:val>
                                        </p:tav>
                                        <p:tav tm="100000">
                                          <p:val>
                                            <p:fltVal val="0"/>
                                          </p:val>
                                        </p:tav>
                                      </p:tavLst>
                                    </p:anim>
                                    <p:animEffect transition="in" filter="fade">
                                      <p:cBhvr>
                                        <p:cTn id="31" dur="500"/>
                                        <p:tgtEl>
                                          <p:spTgt spid="20"/>
                                        </p:tgtEl>
                                      </p:cBhvr>
                                    </p:animEffect>
                                  </p:childTnLst>
                                </p:cTn>
                              </p:par>
                            </p:childTnLst>
                          </p:cTn>
                        </p:par>
                        <p:par>
                          <p:cTn id="32" fill="hold">
                            <p:stCondLst>
                              <p:cond delay="3000"/>
                            </p:stCondLst>
                            <p:childTnLst>
                              <p:par>
                                <p:cTn id="33" presetID="32" presetClass="emph" presetSubtype="0" fill="hold" nodeType="afterEffect">
                                  <p:stCondLst>
                                    <p:cond delay="1000"/>
                                  </p:stCondLst>
                                  <p:childTnLst>
                                    <p:animRot by="120000">
                                      <p:cBhvr>
                                        <p:cTn id="34" dur="100" fill="hold">
                                          <p:stCondLst>
                                            <p:cond delay="0"/>
                                          </p:stCondLst>
                                        </p:cTn>
                                        <p:tgtEl>
                                          <p:spTgt spid="8"/>
                                        </p:tgtEl>
                                        <p:attrNameLst>
                                          <p:attrName>r</p:attrName>
                                        </p:attrNameLst>
                                      </p:cBhvr>
                                    </p:animRot>
                                    <p:animRot by="-240000">
                                      <p:cBhvr>
                                        <p:cTn id="35" dur="200" fill="hold">
                                          <p:stCondLst>
                                            <p:cond delay="200"/>
                                          </p:stCondLst>
                                        </p:cTn>
                                        <p:tgtEl>
                                          <p:spTgt spid="8"/>
                                        </p:tgtEl>
                                        <p:attrNameLst>
                                          <p:attrName>r</p:attrName>
                                        </p:attrNameLst>
                                      </p:cBhvr>
                                    </p:animRot>
                                    <p:animRot by="240000">
                                      <p:cBhvr>
                                        <p:cTn id="36" dur="200" fill="hold">
                                          <p:stCondLst>
                                            <p:cond delay="400"/>
                                          </p:stCondLst>
                                        </p:cTn>
                                        <p:tgtEl>
                                          <p:spTgt spid="8"/>
                                        </p:tgtEl>
                                        <p:attrNameLst>
                                          <p:attrName>r</p:attrName>
                                        </p:attrNameLst>
                                      </p:cBhvr>
                                    </p:animRot>
                                    <p:animRot by="-240000">
                                      <p:cBhvr>
                                        <p:cTn id="37" dur="200" fill="hold">
                                          <p:stCondLst>
                                            <p:cond delay="600"/>
                                          </p:stCondLst>
                                        </p:cTn>
                                        <p:tgtEl>
                                          <p:spTgt spid="8"/>
                                        </p:tgtEl>
                                        <p:attrNameLst>
                                          <p:attrName>r</p:attrName>
                                        </p:attrNameLst>
                                      </p:cBhvr>
                                    </p:animRot>
                                    <p:animRot by="120000">
                                      <p:cBhvr>
                                        <p:cTn id="38"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738AE5-957F-4042-8FEF-65CC3A069A61}"/>
              </a:ext>
            </a:extLst>
          </p:cNvPr>
          <p:cNvSpPr/>
          <p:nvPr/>
        </p:nvSpPr>
        <p:spPr>
          <a:xfrm>
            <a:off x="243840" y="1818640"/>
            <a:ext cx="6371415" cy="340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27CF88E-2E9B-42D7-8934-872313AC9B2F}"/>
              </a:ext>
            </a:extLst>
          </p:cNvPr>
          <p:cNvSpPr txBox="1"/>
          <p:nvPr/>
        </p:nvSpPr>
        <p:spPr>
          <a:xfrm>
            <a:off x="449230" y="2146327"/>
            <a:ext cx="6166025" cy="2800767"/>
          </a:xfrm>
          <a:prstGeom prst="rect">
            <a:avLst/>
          </a:prstGeom>
          <a:noFill/>
        </p:spPr>
        <p:txBody>
          <a:bodyPr wrap="square" rtlCol="0">
            <a:spAutoFit/>
          </a:bodyPr>
          <a:lstStyle/>
          <a:p>
            <a:r>
              <a:rPr lang="en-US" sz="4400" b="1" dirty="0">
                <a:solidFill>
                  <a:schemeClr val="bg1"/>
                </a:solidFill>
                <a:latin typeface="Arimo" panose="020B0604020202020204" pitchFamily="34" charset="0"/>
                <a:ea typeface="Arimo" panose="020B0604020202020204" pitchFamily="34" charset="0"/>
                <a:cs typeface="Arimo" panose="020B0604020202020204" pitchFamily="34" charset="0"/>
              </a:rPr>
              <a:t>1. Join with other leaders in your community to make a difference </a:t>
            </a:r>
          </a:p>
        </p:txBody>
      </p:sp>
      <p:pic>
        <p:nvPicPr>
          <p:cNvPr id="6" name="Picture 5" descr="A picture containing plate, drawing&#10;&#10;Description automatically generated">
            <a:extLst>
              <a:ext uri="{FF2B5EF4-FFF2-40B4-BE49-F238E27FC236}">
                <a16:creationId xmlns:a16="http://schemas.microsoft.com/office/drawing/2014/main" id="{B3DB06E7-26B7-422C-BE3F-A6010C7AB8F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8295" y="410729"/>
            <a:ext cx="1023728" cy="381416"/>
          </a:xfrm>
          <a:prstGeom prst="rect">
            <a:avLst/>
          </a:prstGeom>
        </p:spPr>
      </p:pic>
      <p:pic>
        <p:nvPicPr>
          <p:cNvPr id="16" name="Picture 15" descr="A picture containing computer, food, shirt&#10;&#10;Description automatically generated">
            <a:extLst>
              <a:ext uri="{FF2B5EF4-FFF2-40B4-BE49-F238E27FC236}">
                <a16:creationId xmlns:a16="http://schemas.microsoft.com/office/drawing/2014/main" id="{4DA07A66-CF54-42EB-92B9-B14697B8E4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0096" y="2320734"/>
            <a:ext cx="4705209" cy="4704080"/>
          </a:xfrm>
          <a:prstGeom prst="rect">
            <a:avLst/>
          </a:prstGeom>
        </p:spPr>
      </p:pic>
      <p:pic>
        <p:nvPicPr>
          <p:cNvPr id="3" name="Picture 2">
            <a:extLst>
              <a:ext uri="{FF2B5EF4-FFF2-40B4-BE49-F238E27FC236}">
                <a16:creationId xmlns:a16="http://schemas.microsoft.com/office/drawing/2014/main" id="{7AD60A91-9D91-4639-A005-F30D2122083B}"/>
              </a:ext>
            </a:extLst>
          </p:cNvPr>
          <p:cNvPicPr>
            <a:picLocks noChangeAspect="1"/>
          </p:cNvPicPr>
          <p:nvPr/>
        </p:nvPicPr>
        <p:blipFill>
          <a:blip r:embed="rId4"/>
          <a:stretch>
            <a:fillRect/>
          </a:stretch>
        </p:blipFill>
        <p:spPr>
          <a:xfrm>
            <a:off x="9482700" y="161859"/>
            <a:ext cx="1609483" cy="2414225"/>
          </a:xfrm>
          <a:prstGeom prst="rect">
            <a:avLst/>
          </a:prstGeom>
        </p:spPr>
      </p:pic>
    </p:spTree>
    <p:extLst>
      <p:ext uri="{BB962C8B-B14F-4D97-AF65-F5344CB8AC3E}">
        <p14:creationId xmlns:p14="http://schemas.microsoft.com/office/powerpoint/2010/main" val="2663813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718995D-4AFB-4DF8-AA7A-2F9CC7FCA94D}"/>
              </a:ext>
            </a:extLst>
          </p:cNvPr>
          <p:cNvSpPr/>
          <p:nvPr/>
        </p:nvSpPr>
        <p:spPr>
          <a:xfrm>
            <a:off x="474923" y="1906206"/>
            <a:ext cx="10896347" cy="1899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A27CF88E-2E9B-42D7-8934-872313AC9B2F}"/>
              </a:ext>
            </a:extLst>
          </p:cNvPr>
          <p:cNvSpPr txBox="1"/>
          <p:nvPr/>
        </p:nvSpPr>
        <p:spPr>
          <a:xfrm>
            <a:off x="683105" y="2145431"/>
            <a:ext cx="10479982" cy="1446550"/>
          </a:xfrm>
          <a:prstGeom prst="rect">
            <a:avLst/>
          </a:prstGeom>
          <a:noFill/>
        </p:spPr>
        <p:txBody>
          <a:bodyPr wrap="square" rtlCol="0">
            <a:spAutoFit/>
          </a:bodyPr>
          <a:lstStyle/>
          <a:p>
            <a:r>
              <a:rPr lang="en-US" sz="4400" b="1" dirty="0">
                <a:solidFill>
                  <a:schemeClr val="bg1"/>
                </a:solidFill>
                <a:latin typeface="Arimo" panose="020B0604020202020204" pitchFamily="34" charset="0"/>
                <a:ea typeface="Arimo" panose="020B0604020202020204" pitchFamily="34" charset="0"/>
                <a:cs typeface="Arimo" panose="020B0604020202020204" pitchFamily="34" charset="0"/>
              </a:rPr>
              <a:t>2. Recruit your fellow business and faith leaders to join Project Opioid. </a:t>
            </a:r>
          </a:p>
        </p:txBody>
      </p:sp>
      <p:pic>
        <p:nvPicPr>
          <p:cNvPr id="6" name="Picture 5" descr="A picture containing plate, drawing&#10;&#10;Description automatically generated">
            <a:extLst>
              <a:ext uri="{FF2B5EF4-FFF2-40B4-BE49-F238E27FC236}">
                <a16:creationId xmlns:a16="http://schemas.microsoft.com/office/drawing/2014/main" id="{B3DB06E7-26B7-422C-BE3F-A6010C7AB8F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74924" y="431994"/>
            <a:ext cx="1023728" cy="381416"/>
          </a:xfrm>
          <a:prstGeom prst="rect">
            <a:avLst/>
          </a:prstGeom>
        </p:spPr>
      </p:pic>
      <p:pic>
        <p:nvPicPr>
          <p:cNvPr id="15" name="Picture 14" descr="A close up of a logo&#10;&#10;Description automatically generated">
            <a:extLst>
              <a:ext uri="{FF2B5EF4-FFF2-40B4-BE49-F238E27FC236}">
                <a16:creationId xmlns:a16="http://schemas.microsoft.com/office/drawing/2014/main" id="{15B21CE8-A837-4260-AF09-4E22C85B49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203" y="4114488"/>
            <a:ext cx="10711067" cy="2993740"/>
          </a:xfrm>
          <a:prstGeom prst="rect">
            <a:avLst/>
          </a:prstGeom>
        </p:spPr>
      </p:pic>
      <p:pic>
        <p:nvPicPr>
          <p:cNvPr id="3" name="Picture 2">
            <a:extLst>
              <a:ext uri="{FF2B5EF4-FFF2-40B4-BE49-F238E27FC236}">
                <a16:creationId xmlns:a16="http://schemas.microsoft.com/office/drawing/2014/main" id="{25F038B0-185A-4BB6-AAE3-36E9818B8F4A}"/>
              </a:ext>
            </a:extLst>
          </p:cNvPr>
          <p:cNvPicPr>
            <a:picLocks noChangeAspect="1"/>
          </p:cNvPicPr>
          <p:nvPr/>
        </p:nvPicPr>
        <p:blipFill>
          <a:blip r:embed="rId4"/>
          <a:stretch>
            <a:fillRect/>
          </a:stretch>
        </p:blipFill>
        <p:spPr>
          <a:xfrm>
            <a:off x="10107593" y="338970"/>
            <a:ext cx="1609483" cy="2414225"/>
          </a:xfrm>
          <a:prstGeom prst="rect">
            <a:avLst/>
          </a:prstGeom>
        </p:spPr>
      </p:pic>
    </p:spTree>
    <p:extLst>
      <p:ext uri="{BB962C8B-B14F-4D97-AF65-F5344CB8AC3E}">
        <p14:creationId xmlns:p14="http://schemas.microsoft.com/office/powerpoint/2010/main" val="3108901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25CD834-D3BF-4835-A228-D634E9120253}"/>
              </a:ext>
            </a:extLst>
          </p:cNvPr>
          <p:cNvSpPr/>
          <p:nvPr/>
        </p:nvSpPr>
        <p:spPr>
          <a:xfrm>
            <a:off x="297005" y="1722945"/>
            <a:ext cx="6120550" cy="35401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27CF88E-2E9B-42D7-8934-872313AC9B2F}"/>
              </a:ext>
            </a:extLst>
          </p:cNvPr>
          <p:cNvSpPr txBox="1"/>
          <p:nvPr/>
        </p:nvSpPr>
        <p:spPr>
          <a:xfrm>
            <a:off x="429108" y="2079422"/>
            <a:ext cx="6120550" cy="2800767"/>
          </a:xfrm>
          <a:prstGeom prst="rect">
            <a:avLst/>
          </a:prstGeom>
          <a:noFill/>
        </p:spPr>
        <p:txBody>
          <a:bodyPr wrap="square" rtlCol="0">
            <a:spAutoFit/>
          </a:bodyPr>
          <a:lstStyle/>
          <a:p>
            <a:r>
              <a:rPr lang="en-US" sz="4400" b="1" dirty="0">
                <a:solidFill>
                  <a:schemeClr val="bg1"/>
                </a:solidFill>
                <a:latin typeface="Arimo" panose="020B0604020202020204" pitchFamily="34" charset="0"/>
                <a:ea typeface="Arimo" panose="020B0604020202020204" pitchFamily="34" charset="0"/>
                <a:cs typeface="Arimo" panose="020B0604020202020204" pitchFamily="34" charset="0"/>
              </a:rPr>
              <a:t>3. Advocate for and implement these solutions in your communities</a:t>
            </a:r>
          </a:p>
        </p:txBody>
      </p:sp>
      <p:pic>
        <p:nvPicPr>
          <p:cNvPr id="6" name="Picture 5" descr="A picture containing plate, drawing&#10;&#10;Description automatically generated">
            <a:extLst>
              <a:ext uri="{FF2B5EF4-FFF2-40B4-BE49-F238E27FC236}">
                <a16:creationId xmlns:a16="http://schemas.microsoft.com/office/drawing/2014/main" id="{B3DB06E7-26B7-422C-BE3F-A6010C7AB8F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54678" y="442627"/>
            <a:ext cx="1023728" cy="381416"/>
          </a:xfrm>
          <a:prstGeom prst="rect">
            <a:avLst/>
          </a:prstGeom>
        </p:spPr>
      </p:pic>
      <p:pic>
        <p:nvPicPr>
          <p:cNvPr id="10" name="Picture 9" descr="A close up of a logo&#10;&#10;Description automatically generated">
            <a:extLst>
              <a:ext uri="{FF2B5EF4-FFF2-40B4-BE49-F238E27FC236}">
                <a16:creationId xmlns:a16="http://schemas.microsoft.com/office/drawing/2014/main" id="{750D60BE-D9DB-4E09-B2B3-A06C63EC01DD}"/>
              </a:ext>
            </a:extLst>
          </p:cNvPr>
          <p:cNvPicPr>
            <a:picLocks noChangeAspect="1"/>
          </p:cNvPicPr>
          <p:nvPr/>
        </p:nvPicPr>
        <p:blipFill>
          <a:blip r:embed="rId3" cstate="email">
            <a:alphaModFix amt="90000"/>
            <a:extLst>
              <a:ext uri="{28A0092B-C50C-407E-A947-70E740481C1C}">
                <a14:useLocalDpi xmlns:a14="http://schemas.microsoft.com/office/drawing/2010/main" val="0"/>
              </a:ext>
            </a:extLst>
          </a:blip>
          <a:stretch>
            <a:fillRect/>
          </a:stretch>
        </p:blipFill>
        <p:spPr>
          <a:xfrm>
            <a:off x="6198782" y="2137613"/>
            <a:ext cx="6206922" cy="5180111"/>
          </a:xfrm>
          <a:prstGeom prst="rect">
            <a:avLst/>
          </a:prstGeom>
        </p:spPr>
      </p:pic>
      <p:pic>
        <p:nvPicPr>
          <p:cNvPr id="7" name="Picture 6">
            <a:extLst>
              <a:ext uri="{FF2B5EF4-FFF2-40B4-BE49-F238E27FC236}">
                <a16:creationId xmlns:a16="http://schemas.microsoft.com/office/drawing/2014/main" id="{2C573909-96AE-4B7C-B4B5-01A1EFC903A1}"/>
              </a:ext>
            </a:extLst>
          </p:cNvPr>
          <p:cNvPicPr>
            <a:picLocks noChangeAspect="1"/>
          </p:cNvPicPr>
          <p:nvPr/>
        </p:nvPicPr>
        <p:blipFill>
          <a:blip r:embed="rId4"/>
          <a:stretch>
            <a:fillRect/>
          </a:stretch>
        </p:blipFill>
        <p:spPr>
          <a:xfrm>
            <a:off x="10443924" y="160294"/>
            <a:ext cx="1609483" cy="2414225"/>
          </a:xfrm>
          <a:prstGeom prst="rect">
            <a:avLst/>
          </a:prstGeom>
        </p:spPr>
      </p:pic>
    </p:spTree>
    <p:extLst>
      <p:ext uri="{BB962C8B-B14F-4D97-AF65-F5344CB8AC3E}">
        <p14:creationId xmlns:p14="http://schemas.microsoft.com/office/powerpoint/2010/main" val="1556491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1CF0372-60D2-428B-810E-8E555CED09C7}"/>
              </a:ext>
            </a:extLst>
          </p:cNvPr>
          <p:cNvSpPr/>
          <p:nvPr/>
        </p:nvSpPr>
        <p:spPr>
          <a:xfrm>
            <a:off x="4245597" y="-71120"/>
            <a:ext cx="8271523" cy="7039868"/>
          </a:xfrm>
          <a:prstGeom prst="rect">
            <a:avLst/>
          </a:prstGeom>
          <a:gradFill flip="none" rotWithShape="1">
            <a:gsLst>
              <a:gs pos="0">
                <a:schemeClr val="bg1"/>
              </a:gs>
              <a:gs pos="99000">
                <a:schemeClr val="accent1">
                  <a:lumMod val="20000"/>
                  <a:lumOff val="80000"/>
                </a:schemeClr>
              </a:gs>
            </a:gsLst>
            <a:lin ang="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B50C6BA-7E8C-48B6-A232-B65C3E0756C2}"/>
              </a:ext>
            </a:extLst>
          </p:cNvPr>
          <p:cNvSpPr/>
          <p:nvPr/>
        </p:nvSpPr>
        <p:spPr>
          <a:xfrm>
            <a:off x="5975026" y="4511151"/>
            <a:ext cx="4268913" cy="2062103"/>
          </a:xfrm>
          <a:prstGeom prst="rect">
            <a:avLst/>
          </a:prstGeom>
        </p:spPr>
        <p:txBody>
          <a:bodyPr wrap="square">
            <a:spAutoFit/>
          </a:bodyPr>
          <a:lstStyle/>
          <a:p>
            <a:pPr algn="ctr"/>
            <a:r>
              <a:rPr lang="en-US" sz="4800" b="1" dirty="0">
                <a:solidFill>
                  <a:schemeClr val="accent1"/>
                </a:solidFill>
                <a:latin typeface="Arimo" panose="020B0604020202020204" pitchFamily="34" charset="0"/>
                <a:ea typeface="Arimo" panose="020B0604020202020204" pitchFamily="34" charset="0"/>
                <a:cs typeface="Arimo" panose="020B0604020202020204" pitchFamily="34" charset="0"/>
              </a:rPr>
              <a:t>$78.5 billion </a:t>
            </a:r>
          </a:p>
          <a:p>
            <a:pPr algn="ctr"/>
            <a:r>
              <a:rPr lang="en-US" sz="2000" dirty="0">
                <a:latin typeface="Arimo" panose="020B0604020202020204" pitchFamily="34" charset="0"/>
                <a:ea typeface="Arimo" panose="020B0604020202020204" pitchFamily="34" charset="0"/>
                <a:cs typeface="Arimo" panose="020B0604020202020204" pitchFamily="34" charset="0"/>
              </a:rPr>
              <a:t>a year is spent on healthcare costs, lost productivity, addiction treatment &amp; criminal justice involvement associated with opioid misuse</a:t>
            </a:r>
          </a:p>
        </p:txBody>
      </p:sp>
      <p:pic>
        <p:nvPicPr>
          <p:cNvPr id="7" name="Picture 6" descr="Picture 12">
            <a:extLst>
              <a:ext uri="{FF2B5EF4-FFF2-40B4-BE49-F238E27FC236}">
                <a16:creationId xmlns:a16="http://schemas.microsoft.com/office/drawing/2014/main" id="{11141E61-F4A1-4447-A983-42B24EB2F154}"/>
              </a:ext>
            </a:extLst>
          </p:cNvPr>
          <p:cNvPicPr>
            <a:picLocks noChangeAspect="1"/>
          </p:cNvPicPr>
          <p:nvPr/>
        </p:nvPicPr>
        <p:blipFill rotWithShape="1">
          <a:blip r:embed="rId2"/>
          <a:srcRect b="5978"/>
          <a:stretch/>
        </p:blipFill>
        <p:spPr>
          <a:xfrm>
            <a:off x="-567695" y="4613174"/>
            <a:ext cx="4175538" cy="2355574"/>
          </a:xfrm>
          <a:prstGeom prst="rect">
            <a:avLst/>
          </a:prstGeom>
          <a:ln w="12700">
            <a:miter lim="400000"/>
          </a:ln>
        </p:spPr>
      </p:pic>
      <p:sp>
        <p:nvSpPr>
          <p:cNvPr id="8" name="Rectangle 7">
            <a:extLst>
              <a:ext uri="{FF2B5EF4-FFF2-40B4-BE49-F238E27FC236}">
                <a16:creationId xmlns:a16="http://schemas.microsoft.com/office/drawing/2014/main" id="{8629925F-2FB3-4D68-A4FC-197538C74F4D}"/>
              </a:ext>
            </a:extLst>
          </p:cNvPr>
          <p:cNvSpPr/>
          <p:nvPr/>
        </p:nvSpPr>
        <p:spPr>
          <a:xfrm>
            <a:off x="4950289" y="514358"/>
            <a:ext cx="2580067" cy="1384995"/>
          </a:xfrm>
          <a:prstGeom prst="rect">
            <a:avLst/>
          </a:prstGeom>
        </p:spPr>
        <p:txBody>
          <a:bodyPr wrap="square">
            <a:spAutoFit/>
          </a:bodyPr>
          <a:lstStyle/>
          <a:p>
            <a:pPr algn="ctr"/>
            <a:r>
              <a:rPr lang="en-US" sz="4400" b="1" dirty="0">
                <a:solidFill>
                  <a:schemeClr val="accent1"/>
                </a:solidFill>
                <a:latin typeface="Arimo" panose="020B0604020202020204" pitchFamily="34" charset="0"/>
                <a:ea typeface="Arimo" panose="020B0604020202020204" pitchFamily="34" charset="0"/>
                <a:cs typeface="Arimo" panose="020B0604020202020204" pitchFamily="34" charset="0"/>
              </a:rPr>
              <a:t>636,000+ </a:t>
            </a:r>
          </a:p>
          <a:p>
            <a:pPr algn="ctr"/>
            <a:r>
              <a:rPr lang="en-US" sz="2000" dirty="0">
                <a:latin typeface="Arimo" panose="020B0604020202020204" pitchFamily="34" charset="0"/>
                <a:ea typeface="Arimo" panose="020B0604020202020204" pitchFamily="34" charset="0"/>
                <a:cs typeface="Arimo" panose="020B0604020202020204" pitchFamily="34" charset="0"/>
              </a:rPr>
              <a:t>Floridians are misusing opioids</a:t>
            </a:r>
          </a:p>
        </p:txBody>
      </p:sp>
      <p:sp>
        <p:nvSpPr>
          <p:cNvPr id="5" name="Rectangle 4">
            <a:extLst>
              <a:ext uri="{FF2B5EF4-FFF2-40B4-BE49-F238E27FC236}">
                <a16:creationId xmlns:a16="http://schemas.microsoft.com/office/drawing/2014/main" id="{16D82882-3D30-4B47-A318-8876F155634A}"/>
              </a:ext>
            </a:extLst>
          </p:cNvPr>
          <p:cNvSpPr/>
          <p:nvPr/>
        </p:nvSpPr>
        <p:spPr>
          <a:xfrm>
            <a:off x="8536162" y="340615"/>
            <a:ext cx="2997757" cy="1754326"/>
          </a:xfrm>
          <a:prstGeom prst="rect">
            <a:avLst/>
          </a:prstGeom>
        </p:spPr>
        <p:txBody>
          <a:bodyPr wrap="square">
            <a:spAutoFit/>
          </a:bodyPr>
          <a:lstStyle/>
          <a:p>
            <a:pPr algn="ctr"/>
            <a:r>
              <a:rPr lang="en-US" sz="4800" b="1" dirty="0">
                <a:solidFill>
                  <a:schemeClr val="accent1"/>
                </a:solidFill>
                <a:latin typeface="Arimo" panose="020B0604020202020204" pitchFamily="34" charset="0"/>
                <a:ea typeface="Arimo" panose="020B0604020202020204" pitchFamily="34" charset="0"/>
                <a:cs typeface="Arimo" panose="020B0604020202020204" pitchFamily="34" charset="0"/>
              </a:rPr>
              <a:t>60% </a:t>
            </a:r>
            <a:endParaRPr lang="en-US" sz="3000" b="1" dirty="0">
              <a:solidFill>
                <a:schemeClr val="accent1"/>
              </a:solidFill>
              <a:latin typeface="Arimo" panose="020B0604020202020204" pitchFamily="34" charset="0"/>
              <a:ea typeface="Arimo" panose="020B0604020202020204" pitchFamily="34" charset="0"/>
              <a:cs typeface="Arimo" panose="020B0604020202020204" pitchFamily="34" charset="0"/>
            </a:endParaRPr>
          </a:p>
          <a:p>
            <a:pPr algn="ctr"/>
            <a:r>
              <a:rPr lang="en-US" sz="2000" dirty="0">
                <a:latin typeface="Arimo" panose="020B0604020202020204" pitchFamily="34" charset="0"/>
                <a:ea typeface="Arimo" panose="020B0604020202020204" pitchFamily="34" charset="0"/>
                <a:cs typeface="Arimo" panose="020B0604020202020204" pitchFamily="34" charset="0"/>
              </a:rPr>
              <a:t>of opioid-related deaths in Florida (2018) were </a:t>
            </a:r>
            <a:r>
              <a:rPr lang="en-US" sz="2000" b="1" dirty="0">
                <a:latin typeface="Arimo" panose="020B0604020202020204" pitchFamily="34" charset="0"/>
                <a:ea typeface="Arimo" panose="020B0604020202020204" pitchFamily="34" charset="0"/>
                <a:cs typeface="Arimo" panose="020B0604020202020204" pitchFamily="34" charset="0"/>
              </a:rPr>
              <a:t>under the age of 45</a:t>
            </a:r>
          </a:p>
        </p:txBody>
      </p:sp>
      <p:sp>
        <p:nvSpPr>
          <p:cNvPr id="3" name="Title 2">
            <a:extLst>
              <a:ext uri="{FF2B5EF4-FFF2-40B4-BE49-F238E27FC236}">
                <a16:creationId xmlns:a16="http://schemas.microsoft.com/office/drawing/2014/main" id="{2863725C-B6B2-4229-8FF2-B6E8D5F42BEA}"/>
              </a:ext>
            </a:extLst>
          </p:cNvPr>
          <p:cNvSpPr>
            <a:spLocks noGrp="1"/>
          </p:cNvSpPr>
          <p:nvPr>
            <p:ph type="title"/>
          </p:nvPr>
        </p:nvSpPr>
        <p:spPr>
          <a:xfrm>
            <a:off x="412706" y="528192"/>
            <a:ext cx="3827091" cy="4084982"/>
          </a:xfrm>
        </p:spPr>
        <p:txBody>
          <a:bodyPr>
            <a:noAutofit/>
          </a:bodyPr>
          <a:lstStyle/>
          <a:p>
            <a:r>
              <a:rPr lang="en-US" sz="5400" spc="-75" dirty="0">
                <a:solidFill>
                  <a:schemeClr val="accent1"/>
                </a:solidFill>
              </a:rPr>
              <a:t>The </a:t>
            </a:r>
            <a:br>
              <a:rPr lang="en-US" sz="5400" spc="-75" dirty="0">
                <a:solidFill>
                  <a:schemeClr val="accent1"/>
                </a:solidFill>
              </a:rPr>
            </a:br>
            <a:r>
              <a:rPr lang="en-US" sz="5400" spc="-75" dirty="0">
                <a:solidFill>
                  <a:schemeClr val="accent1"/>
                </a:solidFill>
              </a:rPr>
              <a:t>opioid crisis </a:t>
            </a:r>
            <a:r>
              <a:rPr lang="en-US" sz="5400" dirty="0">
                <a:solidFill>
                  <a:schemeClr val="accent1"/>
                </a:solidFill>
              </a:rPr>
              <a:t>is still an epidemic...</a:t>
            </a:r>
          </a:p>
        </p:txBody>
      </p:sp>
      <p:sp>
        <p:nvSpPr>
          <p:cNvPr id="11" name="Rectangle 10">
            <a:extLst>
              <a:ext uri="{FF2B5EF4-FFF2-40B4-BE49-F238E27FC236}">
                <a16:creationId xmlns:a16="http://schemas.microsoft.com/office/drawing/2014/main" id="{9C1AE8DC-76EF-4676-B50A-DDFA7229A5CB}"/>
              </a:ext>
            </a:extLst>
          </p:cNvPr>
          <p:cNvSpPr/>
          <p:nvPr/>
        </p:nvSpPr>
        <p:spPr>
          <a:xfrm>
            <a:off x="4599433" y="2374024"/>
            <a:ext cx="3281779" cy="1785104"/>
          </a:xfrm>
          <a:prstGeom prst="rect">
            <a:avLst/>
          </a:prstGeom>
        </p:spPr>
        <p:txBody>
          <a:bodyPr wrap="square">
            <a:spAutoFit/>
          </a:bodyPr>
          <a:lstStyle/>
          <a:p>
            <a:pPr algn="ctr"/>
            <a:r>
              <a:rPr lang="en-US" sz="4400" b="1" dirty="0">
                <a:solidFill>
                  <a:schemeClr val="accent1"/>
                </a:solidFill>
                <a:latin typeface="Arimo" panose="020B0604020202020204" pitchFamily="34" charset="0"/>
                <a:ea typeface="Arimo" panose="020B0604020202020204" pitchFamily="34" charset="0"/>
                <a:cs typeface="Arimo" panose="020B0604020202020204" pitchFamily="34" charset="0"/>
              </a:rPr>
              <a:t>14,334</a:t>
            </a:r>
            <a:r>
              <a:rPr lang="en-US" sz="2000" dirty="0">
                <a:latin typeface="Arimo" panose="020B0604020202020204" pitchFamily="34" charset="0"/>
                <a:ea typeface="Arimo" panose="020B0604020202020204" pitchFamily="34" charset="0"/>
                <a:cs typeface="Arimo" panose="020B0604020202020204" pitchFamily="34" charset="0"/>
              </a:rPr>
              <a:t> </a:t>
            </a:r>
          </a:p>
          <a:p>
            <a:pPr algn="ctr"/>
            <a:r>
              <a:rPr lang="en-US" sz="2200" dirty="0">
                <a:latin typeface="Arimo" panose="020B0604020202020204" pitchFamily="34" charset="0"/>
                <a:ea typeface="Arimo" panose="020B0604020202020204" pitchFamily="34" charset="0"/>
                <a:cs typeface="Arimo" panose="020B0604020202020204" pitchFamily="34" charset="0"/>
              </a:rPr>
              <a:t>opioid overdose calls were responded to by EMS in Florida (2018)</a:t>
            </a:r>
          </a:p>
        </p:txBody>
      </p:sp>
      <p:sp>
        <p:nvSpPr>
          <p:cNvPr id="12" name="Rectangle 11">
            <a:extLst>
              <a:ext uri="{FF2B5EF4-FFF2-40B4-BE49-F238E27FC236}">
                <a16:creationId xmlns:a16="http://schemas.microsoft.com/office/drawing/2014/main" id="{465D45BB-41EC-499E-8955-0BFB1FFF654A}"/>
              </a:ext>
            </a:extLst>
          </p:cNvPr>
          <p:cNvSpPr/>
          <p:nvPr/>
        </p:nvSpPr>
        <p:spPr>
          <a:xfrm>
            <a:off x="8448693" y="2447331"/>
            <a:ext cx="3085226" cy="1785104"/>
          </a:xfrm>
          <a:prstGeom prst="rect">
            <a:avLst/>
          </a:prstGeom>
        </p:spPr>
        <p:txBody>
          <a:bodyPr wrap="square">
            <a:spAutoFit/>
          </a:bodyPr>
          <a:lstStyle/>
          <a:p>
            <a:pPr algn="ctr"/>
            <a:r>
              <a:rPr lang="en-US" sz="4400" b="1" dirty="0">
                <a:solidFill>
                  <a:schemeClr val="accent1"/>
                </a:solidFill>
                <a:latin typeface="Arimo" panose="020B0604020202020204" pitchFamily="34" charset="0"/>
                <a:ea typeface="Arimo" panose="020B0604020202020204" pitchFamily="34" charset="0"/>
                <a:cs typeface="Arimo" panose="020B0604020202020204" pitchFamily="34" charset="0"/>
              </a:rPr>
              <a:t>138,000</a:t>
            </a:r>
          </a:p>
          <a:p>
            <a:pPr algn="ctr"/>
            <a:r>
              <a:rPr lang="en-US" sz="2200" dirty="0">
                <a:latin typeface="Arimo" panose="020B0604020202020204" pitchFamily="34" charset="0"/>
                <a:ea typeface="Arimo" panose="020B0604020202020204" pitchFamily="34" charset="0"/>
                <a:cs typeface="Arimo" panose="020B0604020202020204" pitchFamily="34" charset="0"/>
              </a:rPr>
              <a:t>children in Florida were affected by the opioid epidemic in 2017 alone </a:t>
            </a:r>
          </a:p>
        </p:txBody>
      </p:sp>
    </p:spTree>
    <p:extLst>
      <p:ext uri="{BB962C8B-B14F-4D97-AF65-F5344CB8AC3E}">
        <p14:creationId xmlns:p14="http://schemas.microsoft.com/office/powerpoint/2010/main" val="246572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
                                        <p:tgtEl>
                                          <p:spTgt spid="8"/>
                                        </p:tgtEl>
                                      </p:cBhvr>
                                    </p:animEffect>
                                  </p:childTnLst>
                                </p:cTn>
                              </p:par>
                            </p:childTnLst>
                          </p:cTn>
                        </p:par>
                        <p:par>
                          <p:cTn id="8" fill="hold">
                            <p:stCondLst>
                              <p:cond delay="800"/>
                            </p:stCondLst>
                            <p:childTnLst>
                              <p:par>
                                <p:cTn id="9" presetID="10" presetClass="entr" presetSubtype="0" fill="hold" grpId="0"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300"/>
                                        <p:tgtEl>
                                          <p:spTgt spid="5"/>
                                        </p:tgtEl>
                                      </p:cBhvr>
                                    </p:animEffect>
                                  </p:childTnLst>
                                </p:cTn>
                              </p:par>
                            </p:childTnLst>
                          </p:cTn>
                        </p:par>
                        <p:par>
                          <p:cTn id="12" fill="hold">
                            <p:stCondLst>
                              <p:cond delay="2100"/>
                            </p:stCondLst>
                            <p:childTnLst>
                              <p:par>
                                <p:cTn id="13" presetID="10" presetClass="entr" presetSubtype="0" fill="hold" grpId="0" nodeType="afterEffect">
                                  <p:stCondLst>
                                    <p:cond delay="15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300"/>
                                        <p:tgtEl>
                                          <p:spTgt spid="12"/>
                                        </p:tgtEl>
                                      </p:cBhvr>
                                    </p:animEffect>
                                  </p:childTnLst>
                                </p:cTn>
                              </p:par>
                            </p:childTnLst>
                          </p:cTn>
                        </p:par>
                        <p:par>
                          <p:cTn id="16" fill="hold">
                            <p:stCondLst>
                              <p:cond delay="3900"/>
                            </p:stCondLst>
                            <p:childTnLst>
                              <p:par>
                                <p:cTn id="17" presetID="10" presetClass="entr" presetSubtype="0" fill="hold" grpId="0" nodeType="afterEffect">
                                  <p:stCondLst>
                                    <p:cond delay="15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300"/>
                                        <p:tgtEl>
                                          <p:spTgt spid="11"/>
                                        </p:tgtEl>
                                      </p:cBhvr>
                                    </p:animEffect>
                                  </p:childTnLst>
                                </p:cTn>
                              </p:par>
                            </p:childTnLst>
                          </p:cTn>
                        </p:par>
                        <p:par>
                          <p:cTn id="20" fill="hold">
                            <p:stCondLst>
                              <p:cond delay="5700"/>
                            </p:stCondLst>
                            <p:childTnLst>
                              <p:par>
                                <p:cTn id="21" presetID="10" presetClass="entr" presetSubtype="0" fill="hold" grpId="0" nodeType="afterEffect">
                                  <p:stCondLst>
                                    <p:cond delay="150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3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5" grpId="0"/>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2" name="Freeform 76">
            <a:extLst>
              <a:ext uri="{FF2B5EF4-FFF2-40B4-BE49-F238E27FC236}">
                <a16:creationId xmlns:a16="http://schemas.microsoft.com/office/drawing/2014/main" id="{AF823FCD-9B05-8844-9017-6666183086A7}"/>
              </a:ext>
            </a:extLst>
          </p:cNvPr>
          <p:cNvSpPr>
            <a:spLocks noChangeArrowheads="1"/>
          </p:cNvSpPr>
          <p:nvPr/>
        </p:nvSpPr>
        <p:spPr bwMode="auto">
          <a:xfrm>
            <a:off x="9616748" y="1541150"/>
            <a:ext cx="615125" cy="480568"/>
          </a:xfrm>
          <a:custGeom>
            <a:avLst/>
            <a:gdLst>
              <a:gd name="T0" fmla="*/ 988 w 989"/>
              <a:gd name="T1" fmla="*/ 0 h 773"/>
              <a:gd name="T2" fmla="*/ 241 w 989"/>
              <a:gd name="T3" fmla="*/ 0 h 773"/>
              <a:gd name="T4" fmla="*/ 241 w 989"/>
              <a:gd name="T5" fmla="*/ 579 h 773"/>
              <a:gd name="T6" fmla="*/ 225 w 989"/>
              <a:gd name="T7" fmla="*/ 579 h 773"/>
              <a:gd name="T8" fmla="*/ 225 w 989"/>
              <a:gd name="T9" fmla="*/ 568 h 773"/>
              <a:gd name="T10" fmla="*/ 0 w 989"/>
              <a:gd name="T11" fmla="*/ 568 h 773"/>
              <a:gd name="T12" fmla="*/ 0 w 989"/>
              <a:gd name="T13" fmla="*/ 772 h 773"/>
              <a:gd name="T14" fmla="*/ 96 w 989"/>
              <a:gd name="T15" fmla="*/ 772 h 773"/>
              <a:gd name="T16" fmla="*/ 192 w 989"/>
              <a:gd name="T17" fmla="*/ 772 h 773"/>
              <a:gd name="T18" fmla="*/ 225 w 989"/>
              <a:gd name="T19" fmla="*/ 772 h 773"/>
              <a:gd name="T20" fmla="*/ 988 w 989"/>
              <a:gd name="T21" fmla="*/ 772 h 773"/>
              <a:gd name="T22" fmla="*/ 723 w 989"/>
              <a:gd name="T23" fmla="*/ 386 h 773"/>
              <a:gd name="T24" fmla="*/ 988 w 989"/>
              <a:gd name="T2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9" h="773">
                <a:moveTo>
                  <a:pt x="988" y="0"/>
                </a:moveTo>
                <a:lnTo>
                  <a:pt x="241" y="0"/>
                </a:lnTo>
                <a:lnTo>
                  <a:pt x="241" y="579"/>
                </a:lnTo>
                <a:lnTo>
                  <a:pt x="225" y="579"/>
                </a:lnTo>
                <a:lnTo>
                  <a:pt x="225" y="568"/>
                </a:lnTo>
                <a:lnTo>
                  <a:pt x="0" y="568"/>
                </a:lnTo>
                <a:lnTo>
                  <a:pt x="0" y="772"/>
                </a:lnTo>
                <a:lnTo>
                  <a:pt x="96" y="772"/>
                </a:lnTo>
                <a:lnTo>
                  <a:pt x="192" y="772"/>
                </a:lnTo>
                <a:lnTo>
                  <a:pt x="225" y="772"/>
                </a:lnTo>
                <a:lnTo>
                  <a:pt x="988" y="772"/>
                </a:lnTo>
                <a:lnTo>
                  <a:pt x="723" y="386"/>
                </a:lnTo>
                <a:lnTo>
                  <a:pt x="988" y="0"/>
                </a:lnTo>
              </a:path>
            </a:pathLst>
          </a:custGeom>
          <a:solidFill>
            <a:schemeClr val="accent1"/>
          </a:solidFill>
          <a:ln>
            <a:noFill/>
          </a:ln>
          <a:effectLst/>
        </p:spPr>
        <p:txBody>
          <a:bodyPr wrap="none" anchor="ctr"/>
          <a:lstStyle/>
          <a:p>
            <a:endParaRPr lang="en-US" sz="3264" dirty="0">
              <a:latin typeface="Lato Light" panose="020F0502020204030203" pitchFamily="34" charset="0"/>
            </a:endParaRPr>
          </a:p>
        </p:txBody>
      </p:sp>
      <p:sp>
        <p:nvSpPr>
          <p:cNvPr id="13" name="Freeform 76">
            <a:extLst>
              <a:ext uri="{FF2B5EF4-FFF2-40B4-BE49-F238E27FC236}">
                <a16:creationId xmlns:a16="http://schemas.microsoft.com/office/drawing/2014/main" id="{CFB685F4-7EA4-5645-BE01-AA88235E6D76}"/>
              </a:ext>
            </a:extLst>
          </p:cNvPr>
          <p:cNvSpPr>
            <a:spLocks noChangeArrowheads="1"/>
          </p:cNvSpPr>
          <p:nvPr/>
        </p:nvSpPr>
        <p:spPr bwMode="auto">
          <a:xfrm>
            <a:off x="9616747" y="1303668"/>
            <a:ext cx="1292326" cy="718050"/>
          </a:xfrm>
          <a:custGeom>
            <a:avLst/>
            <a:gdLst>
              <a:gd name="T0" fmla="*/ 988 w 989"/>
              <a:gd name="T1" fmla="*/ 0 h 773"/>
              <a:gd name="T2" fmla="*/ 241 w 989"/>
              <a:gd name="T3" fmla="*/ 0 h 773"/>
              <a:gd name="T4" fmla="*/ 241 w 989"/>
              <a:gd name="T5" fmla="*/ 579 h 773"/>
              <a:gd name="T6" fmla="*/ 225 w 989"/>
              <a:gd name="T7" fmla="*/ 579 h 773"/>
              <a:gd name="T8" fmla="*/ 225 w 989"/>
              <a:gd name="T9" fmla="*/ 568 h 773"/>
              <a:gd name="T10" fmla="*/ 0 w 989"/>
              <a:gd name="T11" fmla="*/ 568 h 773"/>
              <a:gd name="T12" fmla="*/ 0 w 989"/>
              <a:gd name="T13" fmla="*/ 772 h 773"/>
              <a:gd name="T14" fmla="*/ 96 w 989"/>
              <a:gd name="T15" fmla="*/ 772 h 773"/>
              <a:gd name="T16" fmla="*/ 192 w 989"/>
              <a:gd name="T17" fmla="*/ 772 h 773"/>
              <a:gd name="T18" fmla="*/ 225 w 989"/>
              <a:gd name="T19" fmla="*/ 772 h 773"/>
              <a:gd name="T20" fmla="*/ 988 w 989"/>
              <a:gd name="T21" fmla="*/ 772 h 773"/>
              <a:gd name="T22" fmla="*/ 723 w 989"/>
              <a:gd name="T23" fmla="*/ 386 h 773"/>
              <a:gd name="T24" fmla="*/ 988 w 989"/>
              <a:gd name="T2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9" h="773">
                <a:moveTo>
                  <a:pt x="988" y="0"/>
                </a:moveTo>
                <a:lnTo>
                  <a:pt x="241" y="0"/>
                </a:lnTo>
                <a:lnTo>
                  <a:pt x="241" y="579"/>
                </a:lnTo>
                <a:lnTo>
                  <a:pt x="225" y="579"/>
                </a:lnTo>
                <a:lnTo>
                  <a:pt x="225" y="568"/>
                </a:lnTo>
                <a:lnTo>
                  <a:pt x="0" y="568"/>
                </a:lnTo>
                <a:lnTo>
                  <a:pt x="0" y="772"/>
                </a:lnTo>
                <a:lnTo>
                  <a:pt x="96" y="772"/>
                </a:lnTo>
                <a:lnTo>
                  <a:pt x="192" y="772"/>
                </a:lnTo>
                <a:lnTo>
                  <a:pt x="225" y="772"/>
                </a:lnTo>
                <a:lnTo>
                  <a:pt x="988" y="772"/>
                </a:lnTo>
                <a:lnTo>
                  <a:pt x="723" y="386"/>
                </a:lnTo>
                <a:lnTo>
                  <a:pt x="988" y="0"/>
                </a:lnTo>
              </a:path>
            </a:pathLst>
          </a:custGeom>
          <a:solidFill>
            <a:schemeClr val="accent4">
              <a:alpha val="80000"/>
            </a:schemeClr>
          </a:solidFill>
          <a:ln>
            <a:noFill/>
          </a:ln>
          <a:effectLst/>
        </p:spPr>
        <p:txBody>
          <a:bodyPr wrap="none" anchor="ctr"/>
          <a:lstStyle/>
          <a:p>
            <a:endParaRPr lang="en-US" sz="3264" dirty="0">
              <a:latin typeface="Lato Light" panose="020F0502020204030203" pitchFamily="34" charset="0"/>
            </a:endParaRPr>
          </a:p>
        </p:txBody>
      </p:sp>
      <p:sp>
        <p:nvSpPr>
          <p:cNvPr id="14" name="Freeform 77">
            <a:extLst>
              <a:ext uri="{FF2B5EF4-FFF2-40B4-BE49-F238E27FC236}">
                <a16:creationId xmlns:a16="http://schemas.microsoft.com/office/drawing/2014/main" id="{A12A90EB-C2E7-AC47-B110-7F10895D7902}"/>
              </a:ext>
            </a:extLst>
          </p:cNvPr>
          <p:cNvSpPr>
            <a:spLocks noChangeArrowheads="1"/>
          </p:cNvSpPr>
          <p:nvPr/>
        </p:nvSpPr>
        <p:spPr bwMode="auto">
          <a:xfrm>
            <a:off x="9405299" y="1251238"/>
            <a:ext cx="30206" cy="1056073"/>
          </a:xfrm>
          <a:custGeom>
            <a:avLst/>
            <a:gdLst>
              <a:gd name="T0" fmla="*/ 25 w 50"/>
              <a:gd name="T1" fmla="*/ 0 h 1448"/>
              <a:gd name="T2" fmla="*/ 25 w 50"/>
              <a:gd name="T3" fmla="*/ 0 h 1448"/>
              <a:gd name="T4" fmla="*/ 0 w 50"/>
              <a:gd name="T5" fmla="*/ 24 h 1448"/>
              <a:gd name="T6" fmla="*/ 0 w 50"/>
              <a:gd name="T7" fmla="*/ 97 h 1448"/>
              <a:gd name="T8" fmla="*/ 0 w 50"/>
              <a:gd name="T9" fmla="*/ 1423 h 1448"/>
              <a:gd name="T10" fmla="*/ 0 w 50"/>
              <a:gd name="T11" fmla="*/ 1423 h 1448"/>
              <a:gd name="T12" fmla="*/ 25 w 50"/>
              <a:gd name="T13" fmla="*/ 1447 h 1448"/>
              <a:gd name="T14" fmla="*/ 25 w 50"/>
              <a:gd name="T15" fmla="*/ 1447 h 1448"/>
              <a:gd name="T16" fmla="*/ 49 w 50"/>
              <a:gd name="T17" fmla="*/ 1423 h 1448"/>
              <a:gd name="T18" fmla="*/ 49 w 50"/>
              <a:gd name="T19" fmla="*/ 97 h 1448"/>
              <a:gd name="T20" fmla="*/ 49 w 50"/>
              <a:gd name="T21" fmla="*/ 24 h 1448"/>
              <a:gd name="T22" fmla="*/ 49 w 50"/>
              <a:gd name="T23" fmla="*/ 24 h 1448"/>
              <a:gd name="T24" fmla="*/ 25 w 50"/>
              <a:gd name="T25" fmla="*/ 0 h 1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1448">
                <a:moveTo>
                  <a:pt x="25" y="0"/>
                </a:moveTo>
                <a:lnTo>
                  <a:pt x="25" y="0"/>
                </a:lnTo>
                <a:cubicBezTo>
                  <a:pt x="12" y="0"/>
                  <a:pt x="0" y="11"/>
                  <a:pt x="0" y="24"/>
                </a:cubicBezTo>
                <a:lnTo>
                  <a:pt x="0" y="97"/>
                </a:lnTo>
                <a:lnTo>
                  <a:pt x="0" y="1423"/>
                </a:lnTo>
                <a:lnTo>
                  <a:pt x="0" y="1423"/>
                </a:lnTo>
                <a:cubicBezTo>
                  <a:pt x="0" y="1436"/>
                  <a:pt x="12" y="1447"/>
                  <a:pt x="25" y="1447"/>
                </a:cubicBezTo>
                <a:lnTo>
                  <a:pt x="25" y="1447"/>
                </a:lnTo>
                <a:cubicBezTo>
                  <a:pt x="38" y="1447"/>
                  <a:pt x="49" y="1436"/>
                  <a:pt x="49" y="1423"/>
                </a:cubicBezTo>
                <a:lnTo>
                  <a:pt x="49" y="97"/>
                </a:lnTo>
                <a:lnTo>
                  <a:pt x="49" y="24"/>
                </a:lnTo>
                <a:lnTo>
                  <a:pt x="49" y="24"/>
                </a:lnTo>
                <a:cubicBezTo>
                  <a:pt x="49" y="11"/>
                  <a:pt x="38" y="0"/>
                  <a:pt x="25" y="0"/>
                </a:cubicBezTo>
              </a:path>
            </a:pathLst>
          </a:custGeom>
          <a:solidFill>
            <a:schemeClr val="tx2"/>
          </a:solidFill>
          <a:ln>
            <a:noFill/>
          </a:ln>
          <a:effectLst/>
        </p:spPr>
        <p:txBody>
          <a:bodyPr wrap="none" anchor="ctr"/>
          <a:lstStyle/>
          <a:p>
            <a:endParaRPr lang="en-US" sz="3264" dirty="0">
              <a:latin typeface="Lato Light" panose="020F0502020204030203" pitchFamily="34" charset="0"/>
            </a:endParaRPr>
          </a:p>
        </p:txBody>
      </p:sp>
      <p:sp>
        <p:nvSpPr>
          <p:cNvPr id="15" name="Freeform 78">
            <a:extLst>
              <a:ext uri="{FF2B5EF4-FFF2-40B4-BE49-F238E27FC236}">
                <a16:creationId xmlns:a16="http://schemas.microsoft.com/office/drawing/2014/main" id="{FE60F98B-8536-3143-B031-61679EEBB778}"/>
              </a:ext>
            </a:extLst>
          </p:cNvPr>
          <p:cNvSpPr>
            <a:spLocks noChangeArrowheads="1"/>
          </p:cNvSpPr>
          <p:nvPr/>
        </p:nvSpPr>
        <p:spPr bwMode="auto">
          <a:xfrm>
            <a:off x="9438254" y="1251237"/>
            <a:ext cx="496478" cy="652397"/>
          </a:xfrm>
          <a:custGeom>
            <a:avLst/>
            <a:gdLst>
              <a:gd name="T0" fmla="*/ 0 w 532"/>
              <a:gd name="T1" fmla="*/ 0 h 700"/>
              <a:gd name="T2" fmla="*/ 531 w 532"/>
              <a:gd name="T3" fmla="*/ 0 h 700"/>
              <a:gd name="T4" fmla="*/ 531 w 532"/>
              <a:gd name="T5" fmla="*/ 699 h 700"/>
              <a:gd name="T6" fmla="*/ 0 w 532"/>
              <a:gd name="T7" fmla="*/ 699 h 700"/>
              <a:gd name="T8" fmla="*/ 0 w 532"/>
              <a:gd name="T9" fmla="*/ 0 h 700"/>
            </a:gdLst>
            <a:ahLst/>
            <a:cxnLst>
              <a:cxn ang="0">
                <a:pos x="T0" y="T1"/>
              </a:cxn>
              <a:cxn ang="0">
                <a:pos x="T2" y="T3"/>
              </a:cxn>
              <a:cxn ang="0">
                <a:pos x="T4" y="T5"/>
              </a:cxn>
              <a:cxn ang="0">
                <a:pos x="T6" y="T7"/>
              </a:cxn>
              <a:cxn ang="0">
                <a:pos x="T8" y="T9"/>
              </a:cxn>
            </a:cxnLst>
            <a:rect l="0" t="0" r="r" b="b"/>
            <a:pathLst>
              <a:path w="532" h="700">
                <a:moveTo>
                  <a:pt x="0" y="0"/>
                </a:moveTo>
                <a:lnTo>
                  <a:pt x="531" y="0"/>
                </a:lnTo>
                <a:lnTo>
                  <a:pt x="531" y="699"/>
                </a:lnTo>
                <a:lnTo>
                  <a:pt x="0" y="699"/>
                </a:lnTo>
                <a:lnTo>
                  <a:pt x="0" y="0"/>
                </a:lnTo>
              </a:path>
            </a:pathLst>
          </a:custGeom>
          <a:solidFill>
            <a:schemeClr val="accent4"/>
          </a:solidFill>
          <a:ln>
            <a:noFill/>
          </a:ln>
          <a:effectLst/>
        </p:spPr>
        <p:txBody>
          <a:bodyPr wrap="none" anchor="ctr"/>
          <a:lstStyle/>
          <a:p>
            <a:endParaRPr lang="en-US" sz="3264" dirty="0">
              <a:latin typeface="Lato Light" panose="020F0502020204030203" pitchFamily="34" charset="0"/>
            </a:endParaRPr>
          </a:p>
        </p:txBody>
      </p:sp>
      <p:sp>
        <p:nvSpPr>
          <p:cNvPr id="16" name="Freeform 79">
            <a:extLst>
              <a:ext uri="{FF2B5EF4-FFF2-40B4-BE49-F238E27FC236}">
                <a16:creationId xmlns:a16="http://schemas.microsoft.com/office/drawing/2014/main" id="{C3D6D435-251A-A649-A067-6129EE8660D6}"/>
              </a:ext>
            </a:extLst>
          </p:cNvPr>
          <p:cNvSpPr>
            <a:spLocks noChangeArrowheads="1"/>
          </p:cNvSpPr>
          <p:nvPr/>
        </p:nvSpPr>
        <p:spPr bwMode="auto">
          <a:xfrm>
            <a:off x="9616749" y="1900887"/>
            <a:ext cx="151037" cy="120829"/>
          </a:xfrm>
          <a:custGeom>
            <a:avLst/>
            <a:gdLst>
              <a:gd name="T0" fmla="*/ 0 w 242"/>
              <a:gd name="T1" fmla="*/ 193 h 194"/>
              <a:gd name="T2" fmla="*/ 241 w 242"/>
              <a:gd name="T3" fmla="*/ 0 h 194"/>
              <a:gd name="T4" fmla="*/ 0 w 242"/>
              <a:gd name="T5" fmla="*/ 0 h 194"/>
              <a:gd name="T6" fmla="*/ 0 w 242"/>
              <a:gd name="T7" fmla="*/ 193 h 194"/>
            </a:gdLst>
            <a:ahLst/>
            <a:cxnLst>
              <a:cxn ang="0">
                <a:pos x="T0" y="T1"/>
              </a:cxn>
              <a:cxn ang="0">
                <a:pos x="T2" y="T3"/>
              </a:cxn>
              <a:cxn ang="0">
                <a:pos x="T4" y="T5"/>
              </a:cxn>
              <a:cxn ang="0">
                <a:pos x="T6" y="T7"/>
              </a:cxn>
            </a:cxnLst>
            <a:rect l="0" t="0" r="r" b="b"/>
            <a:pathLst>
              <a:path w="242" h="194">
                <a:moveTo>
                  <a:pt x="0" y="193"/>
                </a:moveTo>
                <a:lnTo>
                  <a:pt x="241" y="0"/>
                </a:lnTo>
                <a:lnTo>
                  <a:pt x="0" y="0"/>
                </a:lnTo>
                <a:lnTo>
                  <a:pt x="0" y="193"/>
                </a:lnTo>
              </a:path>
            </a:pathLst>
          </a:custGeom>
          <a:solidFill>
            <a:schemeClr val="accent1"/>
          </a:solidFill>
          <a:ln>
            <a:noFill/>
          </a:ln>
          <a:effectLst/>
        </p:spPr>
        <p:txBody>
          <a:bodyPr wrap="none" anchor="ctr"/>
          <a:lstStyle/>
          <a:p>
            <a:endParaRPr lang="en-US" sz="3264" dirty="0">
              <a:latin typeface="Lato Light" panose="020F0502020204030203" pitchFamily="34" charset="0"/>
            </a:endParaRPr>
          </a:p>
        </p:txBody>
      </p:sp>
      <p:sp>
        <p:nvSpPr>
          <p:cNvPr id="17" name="Freeform 79">
            <a:extLst>
              <a:ext uri="{FF2B5EF4-FFF2-40B4-BE49-F238E27FC236}">
                <a16:creationId xmlns:a16="http://schemas.microsoft.com/office/drawing/2014/main" id="{8229B006-FEA3-5049-B8E0-49321D399914}"/>
              </a:ext>
            </a:extLst>
          </p:cNvPr>
          <p:cNvSpPr>
            <a:spLocks noChangeArrowheads="1"/>
          </p:cNvSpPr>
          <p:nvPr/>
        </p:nvSpPr>
        <p:spPr bwMode="auto">
          <a:xfrm>
            <a:off x="9616749" y="1900887"/>
            <a:ext cx="151037" cy="120829"/>
          </a:xfrm>
          <a:custGeom>
            <a:avLst/>
            <a:gdLst>
              <a:gd name="T0" fmla="*/ 0 w 242"/>
              <a:gd name="T1" fmla="*/ 193 h 194"/>
              <a:gd name="T2" fmla="*/ 241 w 242"/>
              <a:gd name="T3" fmla="*/ 0 h 194"/>
              <a:gd name="T4" fmla="*/ 0 w 242"/>
              <a:gd name="T5" fmla="*/ 0 h 194"/>
              <a:gd name="T6" fmla="*/ 0 w 242"/>
              <a:gd name="T7" fmla="*/ 193 h 194"/>
            </a:gdLst>
            <a:ahLst/>
            <a:cxnLst>
              <a:cxn ang="0">
                <a:pos x="T0" y="T1"/>
              </a:cxn>
              <a:cxn ang="0">
                <a:pos x="T2" y="T3"/>
              </a:cxn>
              <a:cxn ang="0">
                <a:pos x="T4" y="T5"/>
              </a:cxn>
              <a:cxn ang="0">
                <a:pos x="T6" y="T7"/>
              </a:cxn>
            </a:cxnLst>
            <a:rect l="0" t="0" r="r" b="b"/>
            <a:pathLst>
              <a:path w="242" h="194">
                <a:moveTo>
                  <a:pt x="0" y="193"/>
                </a:moveTo>
                <a:lnTo>
                  <a:pt x="241" y="0"/>
                </a:lnTo>
                <a:lnTo>
                  <a:pt x="0" y="0"/>
                </a:lnTo>
                <a:lnTo>
                  <a:pt x="0" y="193"/>
                </a:lnTo>
              </a:path>
            </a:pathLst>
          </a:custGeom>
          <a:solidFill>
            <a:srgbClr val="000000">
              <a:alpha val="30000"/>
            </a:srgbClr>
          </a:solidFill>
          <a:ln>
            <a:noFill/>
          </a:ln>
          <a:effectLst/>
        </p:spPr>
        <p:txBody>
          <a:bodyPr wrap="none" anchor="ctr"/>
          <a:lstStyle/>
          <a:p>
            <a:endParaRPr lang="en-US" sz="3264" dirty="0">
              <a:latin typeface="Lato Light" panose="020F0502020204030203" pitchFamily="34" charset="0"/>
            </a:endParaRPr>
          </a:p>
        </p:txBody>
      </p:sp>
      <p:sp>
        <p:nvSpPr>
          <p:cNvPr id="18" name="Freeform 80">
            <a:extLst>
              <a:ext uri="{FF2B5EF4-FFF2-40B4-BE49-F238E27FC236}">
                <a16:creationId xmlns:a16="http://schemas.microsoft.com/office/drawing/2014/main" id="{A1CBD420-2346-5E4A-AF7F-30D3AF7FC853}"/>
              </a:ext>
            </a:extLst>
          </p:cNvPr>
          <p:cNvSpPr>
            <a:spLocks noChangeArrowheads="1"/>
          </p:cNvSpPr>
          <p:nvPr/>
        </p:nvSpPr>
        <p:spPr bwMode="auto">
          <a:xfrm>
            <a:off x="9229552" y="2297939"/>
            <a:ext cx="387195" cy="39677"/>
          </a:xfrm>
          <a:custGeom>
            <a:avLst/>
            <a:gdLst>
              <a:gd name="T0" fmla="*/ 1245 w 1246"/>
              <a:gd name="T1" fmla="*/ 126 h 127"/>
              <a:gd name="T2" fmla="*/ 1245 w 1246"/>
              <a:gd name="T3" fmla="*/ 126 h 127"/>
              <a:gd name="T4" fmla="*/ 623 w 1246"/>
              <a:gd name="T5" fmla="*/ 0 h 127"/>
              <a:gd name="T6" fmla="*/ 623 w 1246"/>
              <a:gd name="T7" fmla="*/ 0 h 127"/>
              <a:gd name="T8" fmla="*/ 0 w 1246"/>
              <a:gd name="T9" fmla="*/ 126 h 127"/>
              <a:gd name="T10" fmla="*/ 1245 w 1246"/>
              <a:gd name="T11" fmla="*/ 126 h 127"/>
            </a:gdLst>
            <a:ahLst/>
            <a:cxnLst>
              <a:cxn ang="0">
                <a:pos x="T0" y="T1"/>
              </a:cxn>
              <a:cxn ang="0">
                <a:pos x="T2" y="T3"/>
              </a:cxn>
              <a:cxn ang="0">
                <a:pos x="T4" y="T5"/>
              </a:cxn>
              <a:cxn ang="0">
                <a:pos x="T6" y="T7"/>
              </a:cxn>
              <a:cxn ang="0">
                <a:pos x="T8" y="T9"/>
              </a:cxn>
              <a:cxn ang="0">
                <a:pos x="T10" y="T11"/>
              </a:cxn>
            </a:cxnLst>
            <a:rect l="0" t="0" r="r" b="b"/>
            <a:pathLst>
              <a:path w="1246" h="127">
                <a:moveTo>
                  <a:pt x="1245" y="126"/>
                </a:moveTo>
                <a:lnTo>
                  <a:pt x="1245" y="126"/>
                </a:lnTo>
                <a:cubicBezTo>
                  <a:pt x="1153" y="53"/>
                  <a:pt x="909" y="0"/>
                  <a:pt x="623" y="0"/>
                </a:cubicBezTo>
                <a:lnTo>
                  <a:pt x="623" y="0"/>
                </a:lnTo>
                <a:cubicBezTo>
                  <a:pt x="336" y="0"/>
                  <a:pt x="92" y="53"/>
                  <a:pt x="0" y="126"/>
                </a:cubicBezTo>
                <a:lnTo>
                  <a:pt x="1245" y="126"/>
                </a:lnTo>
              </a:path>
            </a:pathLst>
          </a:custGeom>
          <a:solidFill>
            <a:schemeClr val="accent2"/>
          </a:solidFill>
          <a:ln>
            <a:noFill/>
          </a:ln>
          <a:effectLst/>
        </p:spPr>
        <p:txBody>
          <a:bodyPr wrap="none" anchor="ctr"/>
          <a:lstStyle/>
          <a:p>
            <a:endParaRPr lang="en-US" sz="3264" dirty="0">
              <a:latin typeface="Lato Light" panose="020F0502020204030203" pitchFamily="34" charset="0"/>
            </a:endParaRPr>
          </a:p>
        </p:txBody>
      </p:sp>
      <p:sp>
        <p:nvSpPr>
          <p:cNvPr id="20" name="Freeform 19">
            <a:extLst>
              <a:ext uri="{FF2B5EF4-FFF2-40B4-BE49-F238E27FC236}">
                <a16:creationId xmlns:a16="http://schemas.microsoft.com/office/drawing/2014/main" id="{4F5A023A-F351-D14F-9DB7-98021BC6987C}"/>
              </a:ext>
            </a:extLst>
          </p:cNvPr>
          <p:cNvSpPr>
            <a:spLocks noChangeArrowheads="1"/>
          </p:cNvSpPr>
          <p:nvPr/>
        </p:nvSpPr>
        <p:spPr bwMode="auto">
          <a:xfrm>
            <a:off x="3545136" y="2338792"/>
            <a:ext cx="8222294" cy="4719913"/>
          </a:xfrm>
          <a:custGeom>
            <a:avLst/>
            <a:gdLst>
              <a:gd name="connsiteX0" fmla="*/ 11346695 w 16448871"/>
              <a:gd name="connsiteY0" fmla="*/ 0 h 9442284"/>
              <a:gd name="connsiteX1" fmla="*/ 12148899 w 16448871"/>
              <a:gd name="connsiteY1" fmla="*/ 0 h 9442284"/>
              <a:gd name="connsiteX2" fmla="*/ 12114019 w 16448871"/>
              <a:gd name="connsiteY2" fmla="*/ 9968 h 9442284"/>
              <a:gd name="connsiteX3" fmla="*/ 12001911 w 16448871"/>
              <a:gd name="connsiteY3" fmla="*/ 49841 h 9442284"/>
              <a:gd name="connsiteX4" fmla="*/ 11944611 w 16448871"/>
              <a:gd name="connsiteY4" fmla="*/ 79745 h 9442284"/>
              <a:gd name="connsiteX5" fmla="*/ 11925925 w 16448871"/>
              <a:gd name="connsiteY5" fmla="*/ 98435 h 9442284"/>
              <a:gd name="connsiteX6" fmla="*/ 11925925 w 16448871"/>
              <a:gd name="connsiteY6" fmla="*/ 107157 h 9442284"/>
              <a:gd name="connsiteX7" fmla="*/ 12052983 w 16448871"/>
              <a:gd name="connsiteY7" fmla="*/ 148276 h 9442284"/>
              <a:gd name="connsiteX8" fmla="*/ 12191251 w 16448871"/>
              <a:gd name="connsiteY8" fmla="*/ 198116 h 9442284"/>
              <a:gd name="connsiteX9" fmla="*/ 12328273 w 16448871"/>
              <a:gd name="connsiteY9" fmla="*/ 255433 h 9442284"/>
              <a:gd name="connsiteX10" fmla="*/ 12442873 w 16448871"/>
              <a:gd name="connsiteY10" fmla="*/ 321471 h 9442284"/>
              <a:gd name="connsiteX11" fmla="*/ 12526331 w 16448871"/>
              <a:gd name="connsiteY11" fmla="*/ 417414 h 9442284"/>
              <a:gd name="connsiteX12" fmla="*/ 12501419 w 16448871"/>
              <a:gd name="connsiteY12" fmla="*/ 512111 h 9442284"/>
              <a:gd name="connsiteX13" fmla="*/ 12353187 w 16448871"/>
              <a:gd name="connsiteY13" fmla="*/ 603070 h 9442284"/>
              <a:gd name="connsiteX14" fmla="*/ 12067931 w 16448871"/>
              <a:gd name="connsiteY14" fmla="*/ 687799 h 9442284"/>
              <a:gd name="connsiteX15" fmla="*/ 11757761 w 16448871"/>
              <a:gd name="connsiteY15" fmla="*/ 765052 h 9442284"/>
              <a:gd name="connsiteX16" fmla="*/ 11532297 w 16448871"/>
              <a:gd name="connsiteY16" fmla="*/ 842305 h 9442284"/>
              <a:gd name="connsiteX17" fmla="*/ 11395275 w 16448871"/>
              <a:gd name="connsiteY17" fmla="*/ 923295 h 9442284"/>
              <a:gd name="connsiteX18" fmla="*/ 11350431 w 16448871"/>
              <a:gd name="connsiteY18" fmla="*/ 1009270 h 9442284"/>
              <a:gd name="connsiteX19" fmla="*/ 11412715 w 16448871"/>
              <a:gd name="connsiteY19" fmla="*/ 1122657 h 9442284"/>
              <a:gd name="connsiteX20" fmla="*/ 11670565 w 16448871"/>
              <a:gd name="connsiteY20" fmla="*/ 1293361 h 9442284"/>
              <a:gd name="connsiteX21" fmla="*/ 12258515 w 16448871"/>
              <a:gd name="connsiteY21" fmla="*/ 1545056 h 9442284"/>
              <a:gd name="connsiteX22" fmla="*/ 13408259 w 16448871"/>
              <a:gd name="connsiteY22" fmla="*/ 1923843 h 9442284"/>
              <a:gd name="connsiteX23" fmla="*/ 13813095 w 16448871"/>
              <a:gd name="connsiteY23" fmla="*/ 2053429 h 9442284"/>
              <a:gd name="connsiteX24" fmla="*/ 14204233 w 16448871"/>
              <a:gd name="connsiteY24" fmla="*/ 2197966 h 9442284"/>
              <a:gd name="connsiteX25" fmla="*/ 14576683 w 16448871"/>
              <a:gd name="connsiteY25" fmla="*/ 2359948 h 9442284"/>
              <a:gd name="connsiteX26" fmla="*/ 14929207 w 16448871"/>
              <a:gd name="connsiteY26" fmla="*/ 2539373 h 9442284"/>
              <a:gd name="connsiteX27" fmla="*/ 15274253 w 16448871"/>
              <a:gd name="connsiteY27" fmla="*/ 2748703 h 9442284"/>
              <a:gd name="connsiteX28" fmla="*/ 15590651 w 16448871"/>
              <a:gd name="connsiteY28" fmla="*/ 2985446 h 9442284"/>
              <a:gd name="connsiteX29" fmla="*/ 15873415 w 16448871"/>
              <a:gd name="connsiteY29" fmla="*/ 3252092 h 9442284"/>
              <a:gd name="connsiteX30" fmla="*/ 16112579 w 16448871"/>
              <a:gd name="connsiteY30" fmla="*/ 3554874 h 9442284"/>
              <a:gd name="connsiteX31" fmla="*/ 16369187 w 16448871"/>
              <a:gd name="connsiteY31" fmla="*/ 4088167 h 9442284"/>
              <a:gd name="connsiteX32" fmla="*/ 16446415 w 16448871"/>
              <a:gd name="connsiteY32" fmla="*/ 4731109 h 9442284"/>
              <a:gd name="connsiteX33" fmla="*/ 16277007 w 16448871"/>
              <a:gd name="connsiteY33" fmla="*/ 5518589 h 9442284"/>
              <a:gd name="connsiteX34" fmla="*/ 15757567 w 16448871"/>
              <a:gd name="connsiteY34" fmla="*/ 6499200 h 9442284"/>
              <a:gd name="connsiteX35" fmla="*/ 15087403 w 16448871"/>
              <a:gd name="connsiteY35" fmla="*/ 7360196 h 9442284"/>
              <a:gd name="connsiteX36" fmla="*/ 14067211 w 16448871"/>
              <a:gd name="connsiteY36" fmla="*/ 8414322 h 9442284"/>
              <a:gd name="connsiteX37" fmla="*/ 12909995 w 16448871"/>
              <a:gd name="connsiteY37" fmla="*/ 9442282 h 9442284"/>
              <a:gd name="connsiteX38" fmla="*/ 8875767 w 16448871"/>
              <a:gd name="connsiteY38" fmla="*/ 9442282 h 9442284"/>
              <a:gd name="connsiteX39" fmla="*/ 8875767 w 16448871"/>
              <a:gd name="connsiteY39" fmla="*/ 9442284 h 9442284"/>
              <a:gd name="connsiteX40" fmla="*/ 5773792 w 16448871"/>
              <a:gd name="connsiteY40" fmla="*/ 9442284 h 9442284"/>
              <a:gd name="connsiteX41" fmla="*/ 5773792 w 16448871"/>
              <a:gd name="connsiteY41" fmla="*/ 9442282 h 9442284"/>
              <a:gd name="connsiteX42" fmla="*/ 0 w 16448871"/>
              <a:gd name="connsiteY42" fmla="*/ 9442282 h 9442284"/>
              <a:gd name="connsiteX43" fmla="*/ 790993 w 16448871"/>
              <a:gd name="connsiteY43" fmla="*/ 9206786 h 9442284"/>
              <a:gd name="connsiteX44" fmla="*/ 3355801 w 16448871"/>
              <a:gd name="connsiteY44" fmla="*/ 8401862 h 9442284"/>
              <a:gd name="connsiteX45" fmla="*/ 6427593 w 16448871"/>
              <a:gd name="connsiteY45" fmla="*/ 7350227 h 9442284"/>
              <a:gd name="connsiteX46" fmla="*/ 9277657 w 16448871"/>
              <a:gd name="connsiteY46" fmla="*/ 6256228 h 9442284"/>
              <a:gd name="connsiteX47" fmla="*/ 10586843 w 16448871"/>
              <a:gd name="connsiteY47" fmla="*/ 5686800 h 9442284"/>
              <a:gd name="connsiteX48" fmla="*/ 11604547 w 16448871"/>
              <a:gd name="connsiteY48" fmla="*/ 5193380 h 9442284"/>
              <a:gd name="connsiteX49" fmla="*/ 12385573 w 16448871"/>
              <a:gd name="connsiteY49" fmla="*/ 4761014 h 9442284"/>
              <a:gd name="connsiteX50" fmla="*/ 12967295 w 16448871"/>
              <a:gd name="connsiteY50" fmla="*/ 4380980 h 9442284"/>
              <a:gd name="connsiteX51" fmla="*/ 13314833 w 16448871"/>
              <a:gd name="connsiteY51" fmla="*/ 4104365 h 9442284"/>
              <a:gd name="connsiteX52" fmla="*/ 13600089 w 16448871"/>
              <a:gd name="connsiteY52" fmla="*/ 3812798 h 9442284"/>
              <a:gd name="connsiteX53" fmla="*/ 13771991 w 16448871"/>
              <a:gd name="connsiteY53" fmla="*/ 3527461 h 9442284"/>
              <a:gd name="connsiteX54" fmla="*/ 13796903 w 16448871"/>
              <a:gd name="connsiteY54" fmla="*/ 3262061 h 9442284"/>
              <a:gd name="connsiteX55" fmla="*/ 13607563 w 16448871"/>
              <a:gd name="connsiteY55" fmla="*/ 2991676 h 9442284"/>
              <a:gd name="connsiteX56" fmla="*/ 13279955 w 16448871"/>
              <a:gd name="connsiteY56" fmla="*/ 2774870 h 9442284"/>
              <a:gd name="connsiteX57" fmla="*/ 12942383 w 16448871"/>
              <a:gd name="connsiteY57" fmla="*/ 2615380 h 9442284"/>
              <a:gd name="connsiteX58" fmla="*/ 12694495 w 16448871"/>
              <a:gd name="connsiteY58" fmla="*/ 2519437 h 9442284"/>
              <a:gd name="connsiteX59" fmla="*/ 11334239 w 16448871"/>
              <a:gd name="connsiteY59" fmla="*/ 1958732 h 9442284"/>
              <a:gd name="connsiteX60" fmla="*/ 10601791 w 16448871"/>
              <a:gd name="connsiteY60" fmla="*/ 1550040 h 9442284"/>
              <a:gd name="connsiteX61" fmla="*/ 10282903 w 16448871"/>
              <a:gd name="connsiteY61" fmla="*/ 1238537 h 9442284"/>
              <a:gd name="connsiteX62" fmla="*/ 10257990 w 16448871"/>
              <a:gd name="connsiteY62" fmla="*/ 991826 h 9442284"/>
              <a:gd name="connsiteX63" fmla="*/ 10326501 w 16448871"/>
              <a:gd name="connsiteY63" fmla="*/ 892145 h 9442284"/>
              <a:gd name="connsiteX64" fmla="*/ 10441101 w 16448871"/>
              <a:gd name="connsiteY64" fmla="*/ 802432 h 9442284"/>
              <a:gd name="connsiteX65" fmla="*/ 10594317 w 16448871"/>
              <a:gd name="connsiteY65" fmla="*/ 721441 h 9442284"/>
              <a:gd name="connsiteX66" fmla="*/ 10783657 w 16448871"/>
              <a:gd name="connsiteY66" fmla="*/ 649173 h 9442284"/>
              <a:gd name="connsiteX67" fmla="*/ 10963031 w 16448871"/>
              <a:gd name="connsiteY67" fmla="*/ 595594 h 9442284"/>
              <a:gd name="connsiteX68" fmla="*/ 11142407 w 16448871"/>
              <a:gd name="connsiteY68" fmla="*/ 549492 h 9442284"/>
              <a:gd name="connsiteX69" fmla="*/ 11314307 w 16448871"/>
              <a:gd name="connsiteY69" fmla="*/ 513357 h 9442284"/>
              <a:gd name="connsiteX70" fmla="*/ 11468769 w 16448871"/>
              <a:gd name="connsiteY70" fmla="*/ 482207 h 9442284"/>
              <a:gd name="connsiteX71" fmla="*/ 11589599 w 16448871"/>
              <a:gd name="connsiteY71" fmla="*/ 453549 h 9442284"/>
              <a:gd name="connsiteX72" fmla="*/ 11658109 w 16448871"/>
              <a:gd name="connsiteY72" fmla="*/ 422398 h 9442284"/>
              <a:gd name="connsiteX73" fmla="*/ 11680531 w 16448871"/>
              <a:gd name="connsiteY73" fmla="*/ 390002 h 9442284"/>
              <a:gd name="connsiteX74" fmla="*/ 11660599 w 16448871"/>
              <a:gd name="connsiteY74" fmla="*/ 350130 h 9442284"/>
              <a:gd name="connsiteX75" fmla="*/ 11597071 w 16448871"/>
              <a:gd name="connsiteY75" fmla="*/ 304027 h 9442284"/>
              <a:gd name="connsiteX76" fmla="*/ 11508631 w 16448871"/>
              <a:gd name="connsiteY76" fmla="*/ 259171 h 9442284"/>
              <a:gd name="connsiteX77" fmla="*/ 11408977 w 16448871"/>
              <a:gd name="connsiteY77" fmla="*/ 218052 h 9442284"/>
              <a:gd name="connsiteX78" fmla="*/ 11311815 w 16448871"/>
              <a:gd name="connsiteY78" fmla="*/ 180672 h 9442284"/>
              <a:gd name="connsiteX79" fmla="*/ 11255761 w 16448871"/>
              <a:gd name="connsiteY79" fmla="*/ 153260 h 9442284"/>
              <a:gd name="connsiteX80" fmla="*/ 11220883 w 16448871"/>
              <a:gd name="connsiteY80" fmla="*/ 119617 h 9442284"/>
              <a:gd name="connsiteX81" fmla="*/ 11223375 w 16448871"/>
              <a:gd name="connsiteY81" fmla="*/ 79745 h 9442284"/>
              <a:gd name="connsiteX82" fmla="*/ 11273201 w 16448871"/>
              <a:gd name="connsiteY82" fmla="*/ 34889 h 9442284"/>
              <a:gd name="connsiteX83" fmla="*/ 11318043 w 16448871"/>
              <a:gd name="connsiteY83" fmla="*/ 11214 h 9442284"/>
              <a:gd name="connsiteX84" fmla="*/ 11346695 w 16448871"/>
              <a:gd name="connsiteY84" fmla="*/ 0 h 9442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6448871" h="9442284">
                <a:moveTo>
                  <a:pt x="11346695" y="0"/>
                </a:moveTo>
                <a:lnTo>
                  <a:pt x="12148899" y="0"/>
                </a:lnTo>
                <a:cubicBezTo>
                  <a:pt x="12137687" y="3738"/>
                  <a:pt x="12126475" y="6230"/>
                  <a:pt x="12114019" y="9968"/>
                </a:cubicBezTo>
                <a:cubicBezTo>
                  <a:pt x="12065439" y="24920"/>
                  <a:pt x="12029315" y="38627"/>
                  <a:pt x="12001911" y="49841"/>
                </a:cubicBezTo>
                <a:cubicBezTo>
                  <a:pt x="11974507" y="62301"/>
                  <a:pt x="11955821" y="71023"/>
                  <a:pt x="11944611" y="79745"/>
                </a:cubicBezTo>
                <a:cubicBezTo>
                  <a:pt x="11932155" y="87221"/>
                  <a:pt x="11927171" y="93451"/>
                  <a:pt x="11925925" y="98435"/>
                </a:cubicBezTo>
                <a:cubicBezTo>
                  <a:pt x="11923435" y="103419"/>
                  <a:pt x="11924679" y="105911"/>
                  <a:pt x="11925925" y="107157"/>
                </a:cubicBezTo>
                <a:cubicBezTo>
                  <a:pt x="11964541" y="119617"/>
                  <a:pt x="12008139" y="133324"/>
                  <a:pt x="12052983" y="148276"/>
                </a:cubicBezTo>
                <a:cubicBezTo>
                  <a:pt x="12097827" y="163228"/>
                  <a:pt x="12145161" y="180672"/>
                  <a:pt x="12191251" y="198116"/>
                </a:cubicBezTo>
                <a:cubicBezTo>
                  <a:pt x="12238585" y="216806"/>
                  <a:pt x="12285919" y="235497"/>
                  <a:pt x="12328273" y="255433"/>
                </a:cubicBezTo>
                <a:cubicBezTo>
                  <a:pt x="12371871" y="276615"/>
                  <a:pt x="12410487" y="299043"/>
                  <a:pt x="12442873" y="321471"/>
                </a:cubicBezTo>
                <a:cubicBezTo>
                  <a:pt x="12487717" y="353868"/>
                  <a:pt x="12516367" y="385018"/>
                  <a:pt x="12526331" y="417414"/>
                </a:cubicBezTo>
                <a:cubicBezTo>
                  <a:pt x="12537543" y="448565"/>
                  <a:pt x="12530069" y="480961"/>
                  <a:pt x="12501419" y="512111"/>
                </a:cubicBezTo>
                <a:cubicBezTo>
                  <a:pt x="12474015" y="543262"/>
                  <a:pt x="12424187" y="573166"/>
                  <a:pt x="12353187" y="603070"/>
                </a:cubicBezTo>
                <a:cubicBezTo>
                  <a:pt x="12280939" y="632975"/>
                  <a:pt x="12186267" y="661633"/>
                  <a:pt x="12067931" y="687799"/>
                </a:cubicBezTo>
                <a:cubicBezTo>
                  <a:pt x="11949593" y="713965"/>
                  <a:pt x="11846203" y="740132"/>
                  <a:pt x="11757761" y="765052"/>
                </a:cubicBezTo>
                <a:cubicBezTo>
                  <a:pt x="11666827" y="791218"/>
                  <a:pt x="11590843" y="817384"/>
                  <a:pt x="11532297" y="842305"/>
                </a:cubicBezTo>
                <a:cubicBezTo>
                  <a:pt x="11471259" y="869717"/>
                  <a:pt x="11425171" y="895883"/>
                  <a:pt x="11395275" y="923295"/>
                </a:cubicBezTo>
                <a:cubicBezTo>
                  <a:pt x="11364135" y="950708"/>
                  <a:pt x="11350431" y="979366"/>
                  <a:pt x="11350431" y="1009270"/>
                </a:cubicBezTo>
                <a:cubicBezTo>
                  <a:pt x="11350431" y="1040421"/>
                  <a:pt x="11366625" y="1077801"/>
                  <a:pt x="11412715" y="1122657"/>
                </a:cubicBezTo>
                <a:cubicBezTo>
                  <a:pt x="11461295" y="1170006"/>
                  <a:pt x="11542263" y="1227322"/>
                  <a:pt x="11670565" y="1293361"/>
                </a:cubicBezTo>
                <a:cubicBezTo>
                  <a:pt x="11805095" y="1364384"/>
                  <a:pt x="11994435" y="1446621"/>
                  <a:pt x="12258515" y="1545056"/>
                </a:cubicBezTo>
                <a:cubicBezTo>
                  <a:pt x="12540035" y="1650967"/>
                  <a:pt x="12913731" y="1774322"/>
                  <a:pt x="13408259" y="1923843"/>
                </a:cubicBezTo>
                <a:cubicBezTo>
                  <a:pt x="13547771" y="1964962"/>
                  <a:pt x="13682303" y="2008572"/>
                  <a:pt x="13813095" y="2053429"/>
                </a:cubicBezTo>
                <a:cubicBezTo>
                  <a:pt x="13948873" y="2100777"/>
                  <a:pt x="14078421" y="2148126"/>
                  <a:pt x="14204233" y="2197966"/>
                </a:cubicBezTo>
                <a:cubicBezTo>
                  <a:pt x="14333781" y="2250299"/>
                  <a:pt x="14457101" y="2303877"/>
                  <a:pt x="14576683" y="2359948"/>
                </a:cubicBezTo>
                <a:cubicBezTo>
                  <a:pt x="14698759" y="2417264"/>
                  <a:pt x="14817095" y="2477073"/>
                  <a:pt x="14929207" y="2539373"/>
                </a:cubicBezTo>
                <a:cubicBezTo>
                  <a:pt x="15050035" y="2605412"/>
                  <a:pt x="15164635" y="2675189"/>
                  <a:pt x="15274253" y="2748703"/>
                </a:cubicBezTo>
                <a:cubicBezTo>
                  <a:pt x="15386363" y="2824710"/>
                  <a:pt x="15492243" y="2903209"/>
                  <a:pt x="15590651" y="2985446"/>
                </a:cubicBezTo>
                <a:cubicBezTo>
                  <a:pt x="15692795" y="3071421"/>
                  <a:pt x="15786219" y="3159888"/>
                  <a:pt x="15873415" y="3252092"/>
                </a:cubicBezTo>
                <a:cubicBezTo>
                  <a:pt x="15961855" y="3349281"/>
                  <a:pt x="16041579" y="3450208"/>
                  <a:pt x="16112579" y="3554874"/>
                </a:cubicBezTo>
                <a:cubicBezTo>
                  <a:pt x="16225935" y="3723085"/>
                  <a:pt x="16311885" y="3900019"/>
                  <a:pt x="16369187" y="4088167"/>
                </a:cubicBezTo>
                <a:cubicBezTo>
                  <a:pt x="16430223" y="4290020"/>
                  <a:pt x="16457627" y="4504335"/>
                  <a:pt x="16446415" y="4731109"/>
                </a:cubicBezTo>
                <a:cubicBezTo>
                  <a:pt x="16436451" y="4976574"/>
                  <a:pt x="16380397" y="5239482"/>
                  <a:pt x="16277007" y="5518589"/>
                </a:cubicBezTo>
                <a:cubicBezTo>
                  <a:pt x="16164899" y="5822616"/>
                  <a:pt x="15994243" y="6149071"/>
                  <a:pt x="15757567" y="6499200"/>
                </a:cubicBezTo>
                <a:cubicBezTo>
                  <a:pt x="15575703" y="6768340"/>
                  <a:pt x="15353975" y="7054922"/>
                  <a:pt x="15087403" y="7360196"/>
                </a:cubicBezTo>
                <a:cubicBezTo>
                  <a:pt x="14800903" y="7687896"/>
                  <a:pt x="14463331" y="8038026"/>
                  <a:pt x="14067211" y="8414322"/>
                </a:cubicBezTo>
                <a:cubicBezTo>
                  <a:pt x="13727147" y="8735793"/>
                  <a:pt x="13342239" y="9078446"/>
                  <a:pt x="12909995" y="9442282"/>
                </a:cubicBezTo>
                <a:lnTo>
                  <a:pt x="8875767" y="9442282"/>
                </a:lnTo>
                <a:lnTo>
                  <a:pt x="8875767" y="9442284"/>
                </a:lnTo>
                <a:lnTo>
                  <a:pt x="5773792" y="9442284"/>
                </a:lnTo>
                <a:lnTo>
                  <a:pt x="5773792" y="9442282"/>
                </a:lnTo>
                <a:lnTo>
                  <a:pt x="0" y="9442282"/>
                </a:lnTo>
                <a:cubicBezTo>
                  <a:pt x="188095" y="9387457"/>
                  <a:pt x="454666" y="9308959"/>
                  <a:pt x="790993" y="9206786"/>
                </a:cubicBezTo>
                <a:cubicBezTo>
                  <a:pt x="1443717" y="9009916"/>
                  <a:pt x="2333117" y="8734547"/>
                  <a:pt x="3355801" y="8401862"/>
                </a:cubicBezTo>
                <a:cubicBezTo>
                  <a:pt x="4314957" y="8089112"/>
                  <a:pt x="5367539" y="7732753"/>
                  <a:pt x="6427593" y="7350227"/>
                </a:cubicBezTo>
                <a:cubicBezTo>
                  <a:pt x="7406679" y="6998852"/>
                  <a:pt x="8375801" y="6630032"/>
                  <a:pt x="9277657" y="6256228"/>
                </a:cubicBezTo>
                <a:cubicBezTo>
                  <a:pt x="9757235" y="6058112"/>
                  <a:pt x="10193216" y="5868718"/>
                  <a:pt x="10586843" y="5686800"/>
                </a:cubicBezTo>
                <a:cubicBezTo>
                  <a:pt x="10961787" y="5514851"/>
                  <a:pt x="11301851" y="5350378"/>
                  <a:pt x="11604547" y="5193380"/>
                </a:cubicBezTo>
                <a:cubicBezTo>
                  <a:pt x="11896029" y="5042612"/>
                  <a:pt x="12155127" y="4898075"/>
                  <a:pt x="12385573" y="4761014"/>
                </a:cubicBezTo>
                <a:cubicBezTo>
                  <a:pt x="12604809" y="4628936"/>
                  <a:pt x="12799131" y="4501843"/>
                  <a:pt x="12967295" y="4380980"/>
                </a:cubicBezTo>
                <a:cubicBezTo>
                  <a:pt x="13084387" y="4296251"/>
                  <a:pt x="13203971" y="4201554"/>
                  <a:pt x="13314833" y="4104365"/>
                </a:cubicBezTo>
                <a:cubicBezTo>
                  <a:pt x="13421959" y="4009668"/>
                  <a:pt x="13520367" y="3912479"/>
                  <a:pt x="13600089" y="3812798"/>
                </a:cubicBezTo>
                <a:cubicBezTo>
                  <a:pt x="13677319" y="3718101"/>
                  <a:pt x="13737111" y="3622158"/>
                  <a:pt x="13771991" y="3527461"/>
                </a:cubicBezTo>
                <a:cubicBezTo>
                  <a:pt x="13805623" y="3436502"/>
                  <a:pt x="13815587" y="3348035"/>
                  <a:pt x="13796903" y="3262061"/>
                </a:cubicBezTo>
                <a:cubicBezTo>
                  <a:pt x="13774481" y="3166118"/>
                  <a:pt x="13703479" y="3075159"/>
                  <a:pt x="13607563" y="2991676"/>
                </a:cubicBezTo>
                <a:cubicBezTo>
                  <a:pt x="13515383" y="2911931"/>
                  <a:pt x="13399539" y="2838416"/>
                  <a:pt x="13279955" y="2774870"/>
                </a:cubicBezTo>
                <a:cubicBezTo>
                  <a:pt x="13165355" y="2712569"/>
                  <a:pt x="13047017" y="2658991"/>
                  <a:pt x="12942383" y="2615380"/>
                </a:cubicBezTo>
                <a:cubicBezTo>
                  <a:pt x="12840239" y="2574262"/>
                  <a:pt x="12753043" y="2540619"/>
                  <a:pt x="12694495" y="2519437"/>
                </a:cubicBezTo>
                <a:cubicBezTo>
                  <a:pt x="12131459" y="2308861"/>
                  <a:pt x="11684267" y="2123205"/>
                  <a:pt x="11334239" y="1958732"/>
                </a:cubicBezTo>
                <a:cubicBezTo>
                  <a:pt x="11015351" y="1807964"/>
                  <a:pt x="10774939" y="1672149"/>
                  <a:pt x="10601791" y="1550040"/>
                </a:cubicBezTo>
                <a:cubicBezTo>
                  <a:pt x="10439855" y="1436652"/>
                  <a:pt x="10336466" y="1333233"/>
                  <a:pt x="10282903" y="1238537"/>
                </a:cubicBezTo>
                <a:cubicBezTo>
                  <a:pt x="10231831" y="1150070"/>
                  <a:pt x="10224357" y="1067833"/>
                  <a:pt x="10257990" y="991826"/>
                </a:cubicBezTo>
                <a:cubicBezTo>
                  <a:pt x="10272938" y="958184"/>
                  <a:pt x="10295360" y="924541"/>
                  <a:pt x="10326501" y="892145"/>
                </a:cubicBezTo>
                <a:cubicBezTo>
                  <a:pt x="10357642" y="860995"/>
                  <a:pt x="10395011" y="831090"/>
                  <a:pt x="10441101" y="802432"/>
                </a:cubicBezTo>
                <a:cubicBezTo>
                  <a:pt x="10485945" y="773774"/>
                  <a:pt x="10537017" y="747608"/>
                  <a:pt x="10594317" y="721441"/>
                </a:cubicBezTo>
                <a:cubicBezTo>
                  <a:pt x="10650371" y="696521"/>
                  <a:pt x="10713899" y="672847"/>
                  <a:pt x="10783657" y="649173"/>
                </a:cubicBezTo>
                <a:cubicBezTo>
                  <a:pt x="10842203" y="630482"/>
                  <a:pt x="10901995" y="611792"/>
                  <a:pt x="10963031" y="595594"/>
                </a:cubicBezTo>
                <a:cubicBezTo>
                  <a:pt x="11022823" y="579396"/>
                  <a:pt x="11083861" y="564444"/>
                  <a:pt x="11142407" y="549492"/>
                </a:cubicBezTo>
                <a:cubicBezTo>
                  <a:pt x="11202199" y="537032"/>
                  <a:pt x="11258253" y="524571"/>
                  <a:pt x="11314307" y="513357"/>
                </a:cubicBezTo>
                <a:cubicBezTo>
                  <a:pt x="11367871" y="502143"/>
                  <a:pt x="11421435" y="492175"/>
                  <a:pt x="11468769" y="482207"/>
                </a:cubicBezTo>
                <a:cubicBezTo>
                  <a:pt x="11517351" y="473485"/>
                  <a:pt x="11558455" y="463517"/>
                  <a:pt x="11589599" y="453549"/>
                </a:cubicBezTo>
                <a:cubicBezTo>
                  <a:pt x="11620739" y="443581"/>
                  <a:pt x="11643161" y="433613"/>
                  <a:pt x="11658109" y="422398"/>
                </a:cubicBezTo>
                <a:cubicBezTo>
                  <a:pt x="11674303" y="412430"/>
                  <a:pt x="11680531" y="401216"/>
                  <a:pt x="11680531" y="390002"/>
                </a:cubicBezTo>
                <a:cubicBezTo>
                  <a:pt x="11681775" y="377542"/>
                  <a:pt x="11674303" y="363836"/>
                  <a:pt x="11660599" y="350130"/>
                </a:cubicBezTo>
                <a:cubicBezTo>
                  <a:pt x="11645651" y="335178"/>
                  <a:pt x="11623231" y="320225"/>
                  <a:pt x="11597071" y="304027"/>
                </a:cubicBezTo>
                <a:cubicBezTo>
                  <a:pt x="11570913" y="289075"/>
                  <a:pt x="11539771" y="274123"/>
                  <a:pt x="11508631" y="259171"/>
                </a:cubicBezTo>
                <a:cubicBezTo>
                  <a:pt x="11476243" y="245465"/>
                  <a:pt x="11442611" y="230513"/>
                  <a:pt x="11408977" y="218052"/>
                </a:cubicBezTo>
                <a:cubicBezTo>
                  <a:pt x="11375345" y="204346"/>
                  <a:pt x="11342959" y="191886"/>
                  <a:pt x="11311815" y="180672"/>
                </a:cubicBezTo>
                <a:cubicBezTo>
                  <a:pt x="11291887" y="171950"/>
                  <a:pt x="11271955" y="163228"/>
                  <a:pt x="11255761" y="153260"/>
                </a:cubicBezTo>
                <a:cubicBezTo>
                  <a:pt x="11239567" y="143292"/>
                  <a:pt x="11227111" y="132078"/>
                  <a:pt x="11220883" y="119617"/>
                </a:cubicBezTo>
                <a:cubicBezTo>
                  <a:pt x="11214655" y="107157"/>
                  <a:pt x="11214655" y="93451"/>
                  <a:pt x="11223375" y="79745"/>
                </a:cubicBezTo>
                <a:cubicBezTo>
                  <a:pt x="11230847" y="66039"/>
                  <a:pt x="11245795" y="51087"/>
                  <a:pt x="11273201" y="34889"/>
                </a:cubicBezTo>
                <a:cubicBezTo>
                  <a:pt x="11285657" y="27413"/>
                  <a:pt x="11301851" y="19936"/>
                  <a:pt x="11318043" y="11214"/>
                </a:cubicBezTo>
                <a:cubicBezTo>
                  <a:pt x="11326763" y="7476"/>
                  <a:pt x="11336729" y="3738"/>
                  <a:pt x="11346695" y="0"/>
                </a:cubicBezTo>
                <a:close/>
              </a:path>
            </a:pathLst>
          </a:custGeom>
          <a:solidFill>
            <a:schemeClr val="accent2"/>
          </a:solidFill>
          <a:ln>
            <a:noFill/>
          </a:ln>
          <a:effectLst/>
        </p:spPr>
        <p:txBody>
          <a:bodyPr wrap="square" anchor="ctr">
            <a:noAutofit/>
          </a:bodyPr>
          <a:lstStyle/>
          <a:p>
            <a:endParaRPr lang="en-US" sz="3264" dirty="0">
              <a:latin typeface="Lato Light" panose="020F0502020204030203" pitchFamily="34" charset="0"/>
            </a:endParaRPr>
          </a:p>
        </p:txBody>
      </p:sp>
      <p:sp>
        <p:nvSpPr>
          <p:cNvPr id="21" name="Freeform 20">
            <a:extLst>
              <a:ext uri="{FF2B5EF4-FFF2-40B4-BE49-F238E27FC236}">
                <a16:creationId xmlns:a16="http://schemas.microsoft.com/office/drawing/2014/main" id="{8D8532D6-7E09-C94A-AACF-48E91B43CE18}"/>
              </a:ext>
            </a:extLst>
          </p:cNvPr>
          <p:cNvSpPr>
            <a:spLocks noChangeArrowheads="1"/>
          </p:cNvSpPr>
          <p:nvPr/>
        </p:nvSpPr>
        <p:spPr bwMode="auto">
          <a:xfrm>
            <a:off x="6964024" y="2344281"/>
            <a:ext cx="4118519" cy="4714425"/>
          </a:xfrm>
          <a:custGeom>
            <a:avLst/>
            <a:gdLst>
              <a:gd name="connsiteX0" fmla="*/ 634944 w 4542389"/>
              <a:gd name="connsiteY0" fmla="*/ 4900464 h 5199624"/>
              <a:gd name="connsiteX1" fmla="*/ 638372 w 4542389"/>
              <a:gd name="connsiteY1" fmla="*/ 5076400 h 5199624"/>
              <a:gd name="connsiteX2" fmla="*/ 400440 w 4542389"/>
              <a:gd name="connsiteY2" fmla="*/ 5194147 h 5199624"/>
              <a:gd name="connsiteX3" fmla="*/ 388097 w 4542389"/>
              <a:gd name="connsiteY3" fmla="*/ 5199624 h 5199624"/>
              <a:gd name="connsiteX4" fmla="*/ 0 w 4542389"/>
              <a:gd name="connsiteY4" fmla="*/ 5199624 h 5199624"/>
              <a:gd name="connsiteX5" fmla="*/ 167992 w 4542389"/>
              <a:gd name="connsiteY5" fmla="*/ 5121582 h 5199624"/>
              <a:gd name="connsiteX6" fmla="*/ 404554 w 4542389"/>
              <a:gd name="connsiteY6" fmla="*/ 5010681 h 5199624"/>
              <a:gd name="connsiteX7" fmla="*/ 634944 w 4542389"/>
              <a:gd name="connsiteY7" fmla="*/ 4900464 h 5199624"/>
              <a:gd name="connsiteX8" fmla="*/ 2163147 w 4542389"/>
              <a:gd name="connsiteY8" fmla="*/ 4112998 h 5199624"/>
              <a:gd name="connsiteX9" fmla="*/ 2213305 w 4542389"/>
              <a:gd name="connsiteY9" fmla="*/ 4240630 h 5199624"/>
              <a:gd name="connsiteX10" fmla="*/ 2042218 w 4542389"/>
              <a:gd name="connsiteY10" fmla="*/ 4337384 h 5199624"/>
              <a:gd name="connsiteX11" fmla="*/ 1863573 w 4542389"/>
              <a:gd name="connsiteY11" fmla="*/ 4436196 h 5199624"/>
              <a:gd name="connsiteX12" fmla="*/ 1678745 w 4542389"/>
              <a:gd name="connsiteY12" fmla="*/ 4537066 h 5199624"/>
              <a:gd name="connsiteX13" fmla="*/ 1487732 w 4542389"/>
              <a:gd name="connsiteY13" fmla="*/ 4639309 h 5199624"/>
              <a:gd name="connsiteX14" fmla="*/ 1456813 w 4542389"/>
              <a:gd name="connsiteY14" fmla="*/ 4489719 h 5199624"/>
              <a:gd name="connsiteX15" fmla="*/ 1643016 w 4542389"/>
              <a:gd name="connsiteY15" fmla="*/ 4392965 h 5199624"/>
              <a:gd name="connsiteX16" fmla="*/ 1823035 w 4542389"/>
              <a:gd name="connsiteY16" fmla="*/ 4297584 h 5199624"/>
              <a:gd name="connsiteX17" fmla="*/ 1996183 w 4542389"/>
              <a:gd name="connsiteY17" fmla="*/ 4204262 h 5199624"/>
              <a:gd name="connsiteX18" fmla="*/ 2163147 w 4542389"/>
              <a:gd name="connsiteY18" fmla="*/ 4112998 h 5199624"/>
              <a:gd name="connsiteX19" fmla="*/ 3268994 w 4542389"/>
              <a:gd name="connsiteY19" fmla="*/ 3440623 h 5199624"/>
              <a:gd name="connsiteX20" fmla="*/ 3343019 w 4542389"/>
              <a:gd name="connsiteY20" fmla="*/ 3532056 h 5199624"/>
              <a:gd name="connsiteX21" fmla="*/ 3224443 w 4542389"/>
              <a:gd name="connsiteY21" fmla="*/ 3613866 h 5199624"/>
              <a:gd name="connsiteX22" fmla="*/ 3099013 w 4542389"/>
              <a:gd name="connsiteY22" fmla="*/ 3698425 h 5199624"/>
              <a:gd name="connsiteX23" fmla="*/ 2967414 w 4542389"/>
              <a:gd name="connsiteY23" fmla="*/ 3785046 h 5199624"/>
              <a:gd name="connsiteX24" fmla="*/ 2829647 w 4542389"/>
              <a:gd name="connsiteY24" fmla="*/ 3873042 h 5199624"/>
              <a:gd name="connsiteX25" fmla="*/ 2765218 w 4542389"/>
              <a:gd name="connsiteY25" fmla="*/ 3765109 h 5199624"/>
              <a:gd name="connsiteX26" fmla="*/ 2900929 w 4542389"/>
              <a:gd name="connsiteY26" fmla="*/ 3681238 h 5199624"/>
              <a:gd name="connsiteX27" fmla="*/ 3029101 w 4542389"/>
              <a:gd name="connsiteY27" fmla="*/ 3599429 h 5199624"/>
              <a:gd name="connsiteX28" fmla="*/ 3152475 w 4542389"/>
              <a:gd name="connsiteY28" fmla="*/ 3518994 h 5199624"/>
              <a:gd name="connsiteX29" fmla="*/ 3268994 w 4542389"/>
              <a:gd name="connsiteY29" fmla="*/ 3440623 h 5199624"/>
              <a:gd name="connsiteX30" fmla="*/ 4015835 w 4542389"/>
              <a:gd name="connsiteY30" fmla="*/ 2850023 h 5199624"/>
              <a:gd name="connsiteX31" fmla="*/ 4100194 w 4542389"/>
              <a:gd name="connsiteY31" fmla="*/ 2911740 h 5199624"/>
              <a:gd name="connsiteX32" fmla="*/ 4026123 w 4542389"/>
              <a:gd name="connsiteY32" fmla="*/ 2984429 h 5199624"/>
              <a:gd name="connsiteX33" fmla="*/ 3945879 w 4542389"/>
              <a:gd name="connsiteY33" fmla="*/ 3058490 h 5199624"/>
              <a:gd name="connsiteX34" fmla="*/ 3859463 w 4542389"/>
              <a:gd name="connsiteY34" fmla="*/ 3134608 h 5199624"/>
              <a:gd name="connsiteX35" fmla="*/ 3766189 w 4542389"/>
              <a:gd name="connsiteY35" fmla="*/ 3212783 h 5199624"/>
              <a:gd name="connsiteX36" fmla="*/ 3685945 w 4542389"/>
              <a:gd name="connsiteY36" fmla="*/ 3136665 h 5199624"/>
              <a:gd name="connsiteX37" fmla="*/ 3777848 w 4542389"/>
              <a:gd name="connsiteY37" fmla="*/ 3062604 h 5199624"/>
              <a:gd name="connsiteX38" fmla="*/ 3863578 w 4542389"/>
              <a:gd name="connsiteY38" fmla="*/ 2989915 h 5199624"/>
              <a:gd name="connsiteX39" fmla="*/ 3943136 w 4542389"/>
              <a:gd name="connsiteY39" fmla="*/ 2919283 h 5199624"/>
              <a:gd name="connsiteX40" fmla="*/ 4015835 w 4542389"/>
              <a:gd name="connsiteY40" fmla="*/ 2850023 h 5199624"/>
              <a:gd name="connsiteX41" fmla="*/ 4415170 w 4542389"/>
              <a:gd name="connsiteY41" fmla="*/ 2310911 h 5199624"/>
              <a:gd name="connsiteX42" fmla="*/ 4499982 w 4542389"/>
              <a:gd name="connsiteY42" fmla="*/ 2345801 h 5199624"/>
              <a:gd name="connsiteX43" fmla="*/ 4471711 w 4542389"/>
              <a:gd name="connsiteY43" fmla="*/ 2412160 h 5199624"/>
              <a:gd name="connsiteX44" fmla="*/ 4437235 w 4542389"/>
              <a:gd name="connsiteY44" fmla="*/ 2479887 h 5199624"/>
              <a:gd name="connsiteX45" fmla="*/ 4395863 w 4542389"/>
              <a:gd name="connsiteY45" fmla="*/ 2549667 h 5199624"/>
              <a:gd name="connsiteX46" fmla="*/ 4346905 w 4542389"/>
              <a:gd name="connsiteY46" fmla="*/ 2622184 h 5199624"/>
              <a:gd name="connsiteX47" fmla="*/ 4261403 w 4542389"/>
              <a:gd name="connsiteY47" fmla="*/ 2573611 h 5199624"/>
              <a:gd name="connsiteX48" fmla="*/ 4310360 w 4542389"/>
              <a:gd name="connsiteY48" fmla="*/ 2505200 h 5199624"/>
              <a:gd name="connsiteX49" fmla="*/ 4352422 w 4542389"/>
              <a:gd name="connsiteY49" fmla="*/ 2438156 h 5199624"/>
              <a:gd name="connsiteX50" fmla="*/ 4386899 w 4542389"/>
              <a:gd name="connsiteY50" fmla="*/ 2373165 h 5199624"/>
              <a:gd name="connsiteX51" fmla="*/ 4415170 w 4542389"/>
              <a:gd name="connsiteY51" fmla="*/ 2310911 h 5199624"/>
              <a:gd name="connsiteX52" fmla="*/ 4394665 w 4542389"/>
              <a:gd name="connsiteY52" fmla="*/ 1814202 h 5199624"/>
              <a:gd name="connsiteX53" fmla="*/ 4462372 w 4542389"/>
              <a:gd name="connsiteY53" fmla="*/ 1819720 h 5199624"/>
              <a:gd name="connsiteX54" fmla="*/ 4493832 w 4542389"/>
              <a:gd name="connsiteY54" fmla="*/ 1881111 h 5199624"/>
              <a:gd name="connsiteX55" fmla="*/ 4517768 w 4542389"/>
              <a:gd name="connsiteY55" fmla="*/ 1943881 h 5199624"/>
              <a:gd name="connsiteX56" fmla="*/ 4534182 w 4542389"/>
              <a:gd name="connsiteY56" fmla="*/ 2009410 h 5199624"/>
              <a:gd name="connsiteX57" fmla="*/ 4542389 w 4542389"/>
              <a:gd name="connsiteY57" fmla="*/ 2077009 h 5199624"/>
              <a:gd name="connsiteX58" fmla="*/ 4463740 w 4542389"/>
              <a:gd name="connsiteY58" fmla="*/ 2056315 h 5199624"/>
              <a:gd name="connsiteX59" fmla="*/ 4457585 w 4542389"/>
              <a:gd name="connsiteY59" fmla="*/ 1992166 h 5199624"/>
              <a:gd name="connsiteX60" fmla="*/ 4443906 w 4542389"/>
              <a:gd name="connsiteY60" fmla="*/ 1930775 h 5199624"/>
              <a:gd name="connsiteX61" fmla="*/ 4423389 w 4542389"/>
              <a:gd name="connsiteY61" fmla="*/ 1871454 h 5199624"/>
              <a:gd name="connsiteX62" fmla="*/ 4394665 w 4542389"/>
              <a:gd name="connsiteY62" fmla="*/ 1814202 h 5199624"/>
              <a:gd name="connsiteX63" fmla="*/ 3991362 w 4542389"/>
              <a:gd name="connsiteY63" fmla="*/ 1420471 h 5199624"/>
              <a:gd name="connsiteX64" fmla="*/ 4067215 w 4542389"/>
              <a:gd name="connsiteY64" fmla="*/ 1461833 h 5199624"/>
              <a:gd name="connsiteX65" fmla="*/ 4137551 w 4542389"/>
              <a:gd name="connsiteY65" fmla="*/ 1505953 h 5199624"/>
              <a:gd name="connsiteX66" fmla="*/ 4203061 w 4542389"/>
              <a:gd name="connsiteY66" fmla="*/ 1550072 h 5199624"/>
              <a:gd name="connsiteX67" fmla="*/ 4263743 w 4542389"/>
              <a:gd name="connsiteY67" fmla="*/ 1596949 h 5199624"/>
              <a:gd name="connsiteX68" fmla="*/ 4212715 w 4542389"/>
              <a:gd name="connsiteY68" fmla="*/ 1604532 h 5199624"/>
              <a:gd name="connsiteX69" fmla="*/ 4156170 w 4542389"/>
              <a:gd name="connsiteY69" fmla="*/ 1560413 h 5199624"/>
              <a:gd name="connsiteX70" fmla="*/ 4094798 w 4542389"/>
              <a:gd name="connsiteY70" fmla="*/ 1517672 h 5199624"/>
              <a:gd name="connsiteX71" fmla="*/ 4027909 w 4542389"/>
              <a:gd name="connsiteY71" fmla="*/ 1475620 h 5199624"/>
              <a:gd name="connsiteX72" fmla="*/ 3955504 w 4542389"/>
              <a:gd name="connsiteY72" fmla="*/ 1434948 h 5199624"/>
              <a:gd name="connsiteX73" fmla="*/ 3420217 w 4542389"/>
              <a:gd name="connsiteY73" fmla="*/ 1187259 h 5199624"/>
              <a:gd name="connsiteX74" fmla="*/ 3429154 w 4542389"/>
              <a:gd name="connsiteY74" fmla="*/ 1189974 h 5199624"/>
              <a:gd name="connsiteX75" fmla="*/ 3437403 w 4542389"/>
              <a:gd name="connsiteY75" fmla="*/ 1192690 h 5199624"/>
              <a:gd name="connsiteX76" fmla="*/ 3446339 w 4542389"/>
              <a:gd name="connsiteY76" fmla="*/ 1195405 h 5199624"/>
              <a:gd name="connsiteX77" fmla="*/ 3454588 w 4542389"/>
              <a:gd name="connsiteY77" fmla="*/ 1198799 h 5199624"/>
              <a:gd name="connsiteX78" fmla="*/ 3519205 w 4542389"/>
              <a:gd name="connsiteY78" fmla="*/ 1220523 h 5199624"/>
              <a:gd name="connsiteX79" fmla="*/ 3582447 w 4542389"/>
              <a:gd name="connsiteY79" fmla="*/ 1242246 h 5199624"/>
              <a:gd name="connsiteX80" fmla="*/ 3643627 w 4542389"/>
              <a:gd name="connsiteY80" fmla="*/ 1264648 h 5199624"/>
              <a:gd name="connsiteX81" fmla="*/ 3703432 w 4542389"/>
              <a:gd name="connsiteY81" fmla="*/ 1287730 h 5199624"/>
              <a:gd name="connsiteX82" fmla="*/ 3676622 w 4542389"/>
              <a:gd name="connsiteY82" fmla="*/ 1304701 h 5199624"/>
              <a:gd name="connsiteX83" fmla="*/ 3618880 w 4542389"/>
              <a:gd name="connsiteY83" fmla="*/ 1282299 h 5199624"/>
              <a:gd name="connsiteX84" fmla="*/ 3559075 w 4542389"/>
              <a:gd name="connsiteY84" fmla="*/ 1260575 h 5199624"/>
              <a:gd name="connsiteX85" fmla="*/ 3496520 w 4542389"/>
              <a:gd name="connsiteY85" fmla="*/ 1238173 h 5199624"/>
              <a:gd name="connsiteX86" fmla="*/ 3433278 w 4542389"/>
              <a:gd name="connsiteY86" fmla="*/ 1216450 h 5199624"/>
              <a:gd name="connsiteX87" fmla="*/ 3424342 w 4542389"/>
              <a:gd name="connsiteY87" fmla="*/ 1213734 h 5199624"/>
              <a:gd name="connsiteX88" fmla="*/ 3415405 w 4542389"/>
              <a:gd name="connsiteY88" fmla="*/ 1211019 h 5199624"/>
              <a:gd name="connsiteX89" fmla="*/ 3407156 w 4542389"/>
              <a:gd name="connsiteY89" fmla="*/ 1207625 h 5199624"/>
              <a:gd name="connsiteX90" fmla="*/ 3398220 w 4542389"/>
              <a:gd name="connsiteY90" fmla="*/ 1204909 h 5199624"/>
              <a:gd name="connsiteX91" fmla="*/ 2931924 w 4542389"/>
              <a:gd name="connsiteY91" fmla="*/ 1011593 h 5199624"/>
              <a:gd name="connsiteX92" fmla="*/ 2984645 w 4542389"/>
              <a:gd name="connsiteY92" fmla="*/ 1031771 h 5199624"/>
              <a:gd name="connsiteX93" fmla="*/ 3040790 w 4542389"/>
              <a:gd name="connsiteY93" fmla="*/ 1053340 h 5199624"/>
              <a:gd name="connsiteX94" fmla="*/ 3099673 w 4542389"/>
              <a:gd name="connsiteY94" fmla="*/ 1074909 h 5199624"/>
              <a:gd name="connsiteX95" fmla="*/ 3161294 w 4542389"/>
              <a:gd name="connsiteY95" fmla="*/ 1097174 h 5199624"/>
              <a:gd name="connsiteX96" fmla="*/ 3136646 w 4542389"/>
              <a:gd name="connsiteY96" fmla="*/ 1113873 h 5199624"/>
              <a:gd name="connsiteX97" fmla="*/ 3074339 w 4542389"/>
              <a:gd name="connsiteY97" fmla="*/ 1090912 h 5199624"/>
              <a:gd name="connsiteX98" fmla="*/ 3014771 w 4542389"/>
              <a:gd name="connsiteY98" fmla="*/ 1067951 h 5199624"/>
              <a:gd name="connsiteX99" fmla="*/ 2957943 w 4542389"/>
              <a:gd name="connsiteY99" fmla="*/ 1047078 h 5199624"/>
              <a:gd name="connsiteX100" fmla="*/ 2904537 w 4542389"/>
              <a:gd name="connsiteY100" fmla="*/ 1026204 h 5199624"/>
              <a:gd name="connsiteX101" fmla="*/ 2553709 w 4542389"/>
              <a:gd name="connsiteY101" fmla="*/ 854100 h 5199624"/>
              <a:gd name="connsiteX102" fmla="*/ 2592710 w 4542389"/>
              <a:gd name="connsiteY102" fmla="*/ 871997 h 5199624"/>
              <a:gd name="connsiteX103" fmla="*/ 2635133 w 4542389"/>
              <a:gd name="connsiteY103" fmla="*/ 891270 h 5199624"/>
              <a:gd name="connsiteX104" fmla="*/ 2679608 w 4542389"/>
              <a:gd name="connsiteY104" fmla="*/ 911921 h 5199624"/>
              <a:gd name="connsiteX105" fmla="*/ 2728188 w 4542389"/>
              <a:gd name="connsiteY105" fmla="*/ 932571 h 5199624"/>
              <a:gd name="connsiteX106" fmla="*/ 2698766 w 4542389"/>
              <a:gd name="connsiteY106" fmla="*/ 944273 h 5199624"/>
              <a:gd name="connsiteX107" fmla="*/ 2650186 w 4542389"/>
              <a:gd name="connsiteY107" fmla="*/ 922934 h 5199624"/>
              <a:gd name="connsiteX108" fmla="*/ 2605027 w 4542389"/>
              <a:gd name="connsiteY108" fmla="*/ 902284 h 5199624"/>
              <a:gd name="connsiteX109" fmla="*/ 2561920 w 4542389"/>
              <a:gd name="connsiteY109" fmla="*/ 883010 h 5199624"/>
              <a:gd name="connsiteX110" fmla="*/ 2522919 w 4542389"/>
              <a:gd name="connsiteY110" fmla="*/ 863737 h 5199624"/>
              <a:gd name="connsiteX111" fmla="*/ 2296051 w 4542389"/>
              <a:gd name="connsiteY111" fmla="*/ 702664 h 5199624"/>
              <a:gd name="connsiteX112" fmla="*/ 2319366 w 4542389"/>
              <a:gd name="connsiteY112" fmla="*/ 719701 h 5199624"/>
              <a:gd name="connsiteX113" fmla="*/ 2345424 w 4542389"/>
              <a:gd name="connsiteY113" fmla="*/ 738100 h 5199624"/>
              <a:gd name="connsiteX114" fmla="*/ 2374225 w 4542389"/>
              <a:gd name="connsiteY114" fmla="*/ 756500 h 5199624"/>
              <a:gd name="connsiteX115" fmla="*/ 2407141 w 4542389"/>
              <a:gd name="connsiteY115" fmla="*/ 776262 h 5199624"/>
              <a:gd name="connsiteX116" fmla="*/ 2374225 w 4542389"/>
              <a:gd name="connsiteY116" fmla="*/ 783758 h 5199624"/>
              <a:gd name="connsiteX117" fmla="*/ 2341995 w 4542389"/>
              <a:gd name="connsiteY117" fmla="*/ 763314 h 5199624"/>
              <a:gd name="connsiteX118" fmla="*/ 2311823 w 4542389"/>
              <a:gd name="connsiteY118" fmla="*/ 744233 h 5199624"/>
              <a:gd name="connsiteX119" fmla="*/ 2285764 w 4542389"/>
              <a:gd name="connsiteY119" fmla="*/ 725834 h 5199624"/>
              <a:gd name="connsiteX120" fmla="*/ 2262449 w 4542389"/>
              <a:gd name="connsiteY120" fmla="*/ 708116 h 5199624"/>
              <a:gd name="connsiteX121" fmla="*/ 2203777 w 4542389"/>
              <a:gd name="connsiteY121" fmla="*/ 563342 h 5199624"/>
              <a:gd name="connsiteX122" fmla="*/ 2205186 w 4542389"/>
              <a:gd name="connsiteY122" fmla="*/ 579264 h 5199624"/>
              <a:gd name="connsiteX123" fmla="*/ 2209412 w 4542389"/>
              <a:gd name="connsiteY123" fmla="*/ 596571 h 5199624"/>
              <a:gd name="connsiteX124" fmla="*/ 2217160 w 4542389"/>
              <a:gd name="connsiteY124" fmla="*/ 613878 h 5199624"/>
              <a:gd name="connsiteX125" fmla="*/ 2228430 w 4542389"/>
              <a:gd name="connsiteY125" fmla="*/ 632569 h 5199624"/>
              <a:gd name="connsiteX126" fmla="*/ 2193212 w 4542389"/>
              <a:gd name="connsiteY126" fmla="*/ 635339 h 5199624"/>
              <a:gd name="connsiteX127" fmla="*/ 2181943 w 4542389"/>
              <a:gd name="connsiteY127" fmla="*/ 616647 h 5199624"/>
              <a:gd name="connsiteX128" fmla="*/ 2174195 w 4542389"/>
              <a:gd name="connsiteY128" fmla="*/ 597956 h 5199624"/>
              <a:gd name="connsiteX129" fmla="*/ 2169969 w 4542389"/>
              <a:gd name="connsiteY129" fmla="*/ 580649 h 5199624"/>
              <a:gd name="connsiteX130" fmla="*/ 2168560 w 4542389"/>
              <a:gd name="connsiteY130" fmla="*/ 564034 h 5199624"/>
              <a:gd name="connsiteX131" fmla="*/ 2270964 w 4542389"/>
              <a:gd name="connsiteY131" fmla="*/ 442193 h 5199624"/>
              <a:gd name="connsiteX132" fmla="*/ 2298099 w 4542389"/>
              <a:gd name="connsiteY132" fmla="*/ 447123 h 5199624"/>
              <a:gd name="connsiteX133" fmla="*/ 2277226 w 4542389"/>
              <a:gd name="connsiteY133" fmla="*/ 459802 h 5199624"/>
              <a:gd name="connsiteX134" fmla="*/ 2258440 w 4542389"/>
              <a:gd name="connsiteY134" fmla="*/ 473184 h 5199624"/>
              <a:gd name="connsiteX135" fmla="*/ 2241741 w 4542389"/>
              <a:gd name="connsiteY135" fmla="*/ 486567 h 5199624"/>
              <a:gd name="connsiteX136" fmla="*/ 2227129 w 4542389"/>
              <a:gd name="connsiteY136" fmla="*/ 502063 h 5199624"/>
              <a:gd name="connsiteX137" fmla="*/ 2195819 w 4542389"/>
              <a:gd name="connsiteY137" fmla="*/ 499245 h 5199624"/>
              <a:gd name="connsiteX138" fmla="*/ 2210430 w 4542389"/>
              <a:gd name="connsiteY138" fmla="*/ 483749 h 5199624"/>
              <a:gd name="connsiteX139" fmla="*/ 2228521 w 4542389"/>
              <a:gd name="connsiteY139" fmla="*/ 468958 h 5199624"/>
              <a:gd name="connsiteX140" fmla="*/ 2248699 w 4542389"/>
              <a:gd name="connsiteY140" fmla="*/ 455576 h 5199624"/>
              <a:gd name="connsiteX141" fmla="*/ 2270964 w 4542389"/>
              <a:gd name="connsiteY141" fmla="*/ 442193 h 5199624"/>
              <a:gd name="connsiteX142" fmla="*/ 2495440 w 4542389"/>
              <a:gd name="connsiteY142" fmla="*/ 360421 h 5199624"/>
              <a:gd name="connsiteX143" fmla="*/ 2516170 w 4542389"/>
              <a:gd name="connsiteY143" fmla="*/ 366478 h 5199624"/>
              <a:gd name="connsiteX144" fmla="*/ 2485765 w 4542389"/>
              <a:gd name="connsiteY144" fmla="*/ 374555 h 5199624"/>
              <a:gd name="connsiteX145" fmla="*/ 2456052 w 4542389"/>
              <a:gd name="connsiteY145" fmla="*/ 383304 h 5199624"/>
              <a:gd name="connsiteX146" fmla="*/ 2427029 w 4542389"/>
              <a:gd name="connsiteY146" fmla="*/ 392727 h 5199624"/>
              <a:gd name="connsiteX147" fmla="*/ 2398698 w 4542389"/>
              <a:gd name="connsiteY147" fmla="*/ 402150 h 5199624"/>
              <a:gd name="connsiteX148" fmla="*/ 2374512 w 4542389"/>
              <a:gd name="connsiteY148" fmla="*/ 396765 h 5199624"/>
              <a:gd name="connsiteX149" fmla="*/ 2404226 w 4542389"/>
              <a:gd name="connsiteY149" fmla="*/ 387343 h 5199624"/>
              <a:gd name="connsiteX150" fmla="*/ 2433939 w 4542389"/>
              <a:gd name="connsiteY150" fmla="*/ 377247 h 5199624"/>
              <a:gd name="connsiteX151" fmla="*/ 2464344 w 4542389"/>
              <a:gd name="connsiteY151" fmla="*/ 369170 h 5199624"/>
              <a:gd name="connsiteX152" fmla="*/ 2495440 w 4542389"/>
              <a:gd name="connsiteY152" fmla="*/ 360421 h 5199624"/>
              <a:gd name="connsiteX153" fmla="*/ 2748358 w 4542389"/>
              <a:gd name="connsiteY153" fmla="*/ 302874 h 5199624"/>
              <a:gd name="connsiteX154" fmla="*/ 2767559 w 4542389"/>
              <a:gd name="connsiteY154" fmla="*/ 308871 h 5199624"/>
              <a:gd name="connsiteX155" fmla="*/ 2757273 w 4542389"/>
              <a:gd name="connsiteY155" fmla="*/ 311536 h 5199624"/>
              <a:gd name="connsiteX156" fmla="*/ 2746301 w 4542389"/>
              <a:gd name="connsiteY156" fmla="*/ 313535 h 5199624"/>
              <a:gd name="connsiteX157" fmla="*/ 2733958 w 4542389"/>
              <a:gd name="connsiteY157" fmla="*/ 316867 h 5199624"/>
              <a:gd name="connsiteX158" fmla="*/ 2721614 w 4542389"/>
              <a:gd name="connsiteY158" fmla="*/ 318866 h 5199624"/>
              <a:gd name="connsiteX159" fmla="*/ 2701728 w 4542389"/>
              <a:gd name="connsiteY159" fmla="*/ 322864 h 5199624"/>
              <a:gd name="connsiteX160" fmla="*/ 2682527 w 4542389"/>
              <a:gd name="connsiteY160" fmla="*/ 326862 h 5199624"/>
              <a:gd name="connsiteX161" fmla="*/ 2661954 w 4542389"/>
              <a:gd name="connsiteY161" fmla="*/ 331526 h 5199624"/>
              <a:gd name="connsiteX162" fmla="*/ 2641382 w 4542389"/>
              <a:gd name="connsiteY162" fmla="*/ 335525 h 5199624"/>
              <a:gd name="connsiteX163" fmla="*/ 2622867 w 4542389"/>
              <a:gd name="connsiteY163" fmla="*/ 329527 h 5199624"/>
              <a:gd name="connsiteX164" fmla="*/ 2643439 w 4542389"/>
              <a:gd name="connsiteY164" fmla="*/ 325529 h 5199624"/>
              <a:gd name="connsiteX165" fmla="*/ 2663326 w 4542389"/>
              <a:gd name="connsiteY165" fmla="*/ 320865 h 5199624"/>
              <a:gd name="connsiteX166" fmla="*/ 2683898 w 4542389"/>
              <a:gd name="connsiteY166" fmla="*/ 316867 h 5199624"/>
              <a:gd name="connsiteX167" fmla="*/ 2703785 w 4542389"/>
              <a:gd name="connsiteY167" fmla="*/ 312869 h 5199624"/>
              <a:gd name="connsiteX168" fmla="*/ 2715443 w 4542389"/>
              <a:gd name="connsiteY168" fmla="*/ 310870 h 5199624"/>
              <a:gd name="connsiteX169" fmla="*/ 2727100 w 4542389"/>
              <a:gd name="connsiteY169" fmla="*/ 308205 h 5199624"/>
              <a:gd name="connsiteX170" fmla="*/ 2737386 w 4542389"/>
              <a:gd name="connsiteY170" fmla="*/ 305539 h 5199624"/>
              <a:gd name="connsiteX171" fmla="*/ 2748358 w 4542389"/>
              <a:gd name="connsiteY171" fmla="*/ 302874 h 5199624"/>
              <a:gd name="connsiteX172" fmla="*/ 2887318 w 4542389"/>
              <a:gd name="connsiteY172" fmla="*/ 236240 h 5199624"/>
              <a:gd name="connsiteX173" fmla="*/ 2912932 w 4542389"/>
              <a:gd name="connsiteY173" fmla="*/ 237575 h 5199624"/>
              <a:gd name="connsiteX174" fmla="*/ 2906701 w 4542389"/>
              <a:gd name="connsiteY174" fmla="*/ 246918 h 5199624"/>
              <a:gd name="connsiteX175" fmla="*/ 2897009 w 4542389"/>
              <a:gd name="connsiteY175" fmla="*/ 256261 h 5199624"/>
              <a:gd name="connsiteX176" fmla="*/ 2883856 w 4542389"/>
              <a:gd name="connsiteY176" fmla="*/ 265604 h 5199624"/>
              <a:gd name="connsiteX177" fmla="*/ 2865165 w 4542389"/>
              <a:gd name="connsiteY177" fmla="*/ 274947 h 5199624"/>
              <a:gd name="connsiteX178" fmla="*/ 2840935 w 4542389"/>
              <a:gd name="connsiteY178" fmla="*/ 270942 h 5199624"/>
              <a:gd name="connsiteX179" fmla="*/ 2858242 w 4542389"/>
              <a:gd name="connsiteY179" fmla="*/ 262267 h 5199624"/>
              <a:gd name="connsiteX180" fmla="*/ 2871395 w 4542389"/>
              <a:gd name="connsiteY180" fmla="*/ 253591 h 5199624"/>
              <a:gd name="connsiteX181" fmla="*/ 2880395 w 4542389"/>
              <a:gd name="connsiteY181" fmla="*/ 244248 h 5199624"/>
              <a:gd name="connsiteX182" fmla="*/ 2887318 w 4542389"/>
              <a:gd name="connsiteY182" fmla="*/ 236240 h 5199624"/>
              <a:gd name="connsiteX183" fmla="*/ 2864054 w 4542389"/>
              <a:gd name="connsiteY183" fmla="*/ 160523 h 5199624"/>
              <a:gd name="connsiteX184" fmla="*/ 2876973 w 4542389"/>
              <a:gd name="connsiteY184" fmla="*/ 169114 h 5199624"/>
              <a:gd name="connsiteX185" fmla="*/ 2888531 w 4542389"/>
              <a:gd name="connsiteY185" fmla="*/ 177704 h 5199624"/>
              <a:gd name="connsiteX186" fmla="*/ 2898730 w 4542389"/>
              <a:gd name="connsiteY186" fmla="*/ 186956 h 5199624"/>
              <a:gd name="connsiteX187" fmla="*/ 2906889 w 4542389"/>
              <a:gd name="connsiteY187" fmla="*/ 195546 h 5199624"/>
              <a:gd name="connsiteX188" fmla="*/ 2881732 w 4542389"/>
              <a:gd name="connsiteY188" fmla="*/ 196207 h 5199624"/>
              <a:gd name="connsiteX189" fmla="*/ 2874253 w 4542389"/>
              <a:gd name="connsiteY189" fmla="*/ 186956 h 5199624"/>
              <a:gd name="connsiteX190" fmla="*/ 2865414 w 4542389"/>
              <a:gd name="connsiteY190" fmla="*/ 179026 h 5199624"/>
              <a:gd name="connsiteX191" fmla="*/ 2853855 w 4542389"/>
              <a:gd name="connsiteY191" fmla="*/ 170435 h 5199624"/>
              <a:gd name="connsiteX192" fmla="*/ 2840937 w 4542389"/>
              <a:gd name="connsiteY192" fmla="*/ 162505 h 5199624"/>
              <a:gd name="connsiteX193" fmla="*/ 2726659 w 4542389"/>
              <a:gd name="connsiteY193" fmla="*/ 99951 h 5199624"/>
              <a:gd name="connsiteX194" fmla="*/ 2744967 w 4542389"/>
              <a:gd name="connsiteY194" fmla="*/ 106535 h 5199624"/>
              <a:gd name="connsiteX195" fmla="*/ 2762596 w 4542389"/>
              <a:gd name="connsiteY195" fmla="*/ 113119 h 5199624"/>
              <a:gd name="connsiteX196" fmla="*/ 2780904 w 4542389"/>
              <a:gd name="connsiteY196" fmla="*/ 120362 h 5199624"/>
              <a:gd name="connsiteX197" fmla="*/ 2797856 w 4542389"/>
              <a:gd name="connsiteY197" fmla="*/ 127604 h 5199624"/>
              <a:gd name="connsiteX198" fmla="*/ 2777514 w 4542389"/>
              <a:gd name="connsiteY198" fmla="*/ 129579 h 5199624"/>
              <a:gd name="connsiteX199" fmla="*/ 2760562 w 4542389"/>
              <a:gd name="connsiteY199" fmla="*/ 122337 h 5199624"/>
              <a:gd name="connsiteX200" fmla="*/ 2742932 w 4542389"/>
              <a:gd name="connsiteY200" fmla="*/ 115753 h 5199624"/>
              <a:gd name="connsiteX201" fmla="*/ 2725303 w 4542389"/>
              <a:gd name="connsiteY201" fmla="*/ 108510 h 5199624"/>
              <a:gd name="connsiteX202" fmla="*/ 2707673 w 4542389"/>
              <a:gd name="connsiteY202" fmla="*/ 102585 h 5199624"/>
              <a:gd name="connsiteX203" fmla="*/ 2598639 w 4542389"/>
              <a:gd name="connsiteY203" fmla="*/ 48462 h 5199624"/>
              <a:gd name="connsiteX204" fmla="*/ 2620446 w 4542389"/>
              <a:gd name="connsiteY204" fmla="*/ 48462 h 5199624"/>
              <a:gd name="connsiteX205" fmla="*/ 2620446 w 4542389"/>
              <a:gd name="connsiteY205" fmla="*/ 49904 h 5199624"/>
              <a:gd name="connsiteX206" fmla="*/ 2620446 w 4542389"/>
              <a:gd name="connsiteY206" fmla="*/ 51346 h 5199624"/>
              <a:gd name="connsiteX207" fmla="*/ 2620446 w 4542389"/>
              <a:gd name="connsiteY207" fmla="*/ 52789 h 5199624"/>
              <a:gd name="connsiteX208" fmla="*/ 2620446 w 4542389"/>
              <a:gd name="connsiteY208" fmla="*/ 54952 h 5199624"/>
              <a:gd name="connsiteX209" fmla="*/ 2623853 w 4542389"/>
              <a:gd name="connsiteY209" fmla="*/ 59279 h 5199624"/>
              <a:gd name="connsiteX210" fmla="*/ 2629305 w 4542389"/>
              <a:gd name="connsiteY210" fmla="*/ 64326 h 5199624"/>
              <a:gd name="connsiteX211" fmla="*/ 2637482 w 4542389"/>
              <a:gd name="connsiteY211" fmla="*/ 69374 h 5199624"/>
              <a:gd name="connsiteX212" fmla="*/ 2648386 w 4542389"/>
              <a:gd name="connsiteY212" fmla="*/ 74422 h 5199624"/>
              <a:gd name="connsiteX213" fmla="*/ 2649749 w 4542389"/>
              <a:gd name="connsiteY213" fmla="*/ 74422 h 5199624"/>
              <a:gd name="connsiteX214" fmla="*/ 2650430 w 4542389"/>
              <a:gd name="connsiteY214" fmla="*/ 75143 h 5199624"/>
              <a:gd name="connsiteX215" fmla="*/ 2651793 w 4542389"/>
              <a:gd name="connsiteY215" fmla="*/ 75143 h 5199624"/>
              <a:gd name="connsiteX216" fmla="*/ 2652475 w 4542389"/>
              <a:gd name="connsiteY216" fmla="*/ 75143 h 5199624"/>
              <a:gd name="connsiteX217" fmla="*/ 2634075 w 4542389"/>
              <a:gd name="connsiteY217" fmla="*/ 78028 h 5199624"/>
              <a:gd name="connsiteX218" fmla="*/ 2632712 w 4542389"/>
              <a:gd name="connsiteY218" fmla="*/ 78028 h 5199624"/>
              <a:gd name="connsiteX219" fmla="*/ 2632031 w 4542389"/>
              <a:gd name="connsiteY219" fmla="*/ 77307 h 5199624"/>
              <a:gd name="connsiteX220" fmla="*/ 2630668 w 4542389"/>
              <a:gd name="connsiteY220" fmla="*/ 76586 h 5199624"/>
              <a:gd name="connsiteX221" fmla="*/ 2629986 w 4542389"/>
              <a:gd name="connsiteY221" fmla="*/ 76586 h 5199624"/>
              <a:gd name="connsiteX222" fmla="*/ 2617038 w 4542389"/>
              <a:gd name="connsiteY222" fmla="*/ 70817 h 5199624"/>
              <a:gd name="connsiteX223" fmla="*/ 2608861 w 4542389"/>
              <a:gd name="connsiteY223" fmla="*/ 65769 h 5199624"/>
              <a:gd name="connsiteX224" fmla="*/ 2602046 w 4542389"/>
              <a:gd name="connsiteY224" fmla="*/ 60000 h 5199624"/>
              <a:gd name="connsiteX225" fmla="*/ 2599320 w 4542389"/>
              <a:gd name="connsiteY225" fmla="*/ 54952 h 5199624"/>
              <a:gd name="connsiteX226" fmla="*/ 2599320 w 4542389"/>
              <a:gd name="connsiteY226" fmla="*/ 52789 h 5199624"/>
              <a:gd name="connsiteX227" fmla="*/ 2598639 w 4542389"/>
              <a:gd name="connsiteY227" fmla="*/ 51346 h 5199624"/>
              <a:gd name="connsiteX228" fmla="*/ 2598639 w 4542389"/>
              <a:gd name="connsiteY228" fmla="*/ 49904 h 5199624"/>
              <a:gd name="connsiteX229" fmla="*/ 2598639 w 4542389"/>
              <a:gd name="connsiteY229" fmla="*/ 48462 h 5199624"/>
              <a:gd name="connsiteX230" fmla="*/ 2676246 w 4542389"/>
              <a:gd name="connsiteY230" fmla="*/ 0 h 5199624"/>
              <a:gd name="connsiteX231" fmla="*/ 2694868 w 4542389"/>
              <a:gd name="connsiteY231" fmla="*/ 2019 h 5199624"/>
              <a:gd name="connsiteX232" fmla="*/ 2681074 w 4542389"/>
              <a:gd name="connsiteY232" fmla="*/ 7403 h 5199624"/>
              <a:gd name="connsiteX233" fmla="*/ 2667969 w 4542389"/>
              <a:gd name="connsiteY233" fmla="*/ 12788 h 5199624"/>
              <a:gd name="connsiteX234" fmla="*/ 2656244 w 4542389"/>
              <a:gd name="connsiteY234" fmla="*/ 18172 h 5199624"/>
              <a:gd name="connsiteX235" fmla="*/ 2645899 w 4542389"/>
              <a:gd name="connsiteY235" fmla="*/ 23557 h 5199624"/>
              <a:gd name="connsiteX236" fmla="*/ 2625897 w 4542389"/>
              <a:gd name="connsiteY236" fmla="*/ 22211 h 5199624"/>
              <a:gd name="connsiteX237" fmla="*/ 2636932 w 4542389"/>
              <a:gd name="connsiteY237" fmla="*/ 16153 h 5199624"/>
              <a:gd name="connsiteX238" fmla="*/ 2649347 w 4542389"/>
              <a:gd name="connsiteY238" fmla="*/ 10769 h 5199624"/>
              <a:gd name="connsiteX239" fmla="*/ 2662452 w 4542389"/>
              <a:gd name="connsiteY239" fmla="*/ 5384 h 5199624"/>
              <a:gd name="connsiteX240" fmla="*/ 2676246 w 4542389"/>
              <a:gd name="connsiteY240" fmla="*/ 0 h 519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4542389" h="5199624">
                <a:moveTo>
                  <a:pt x="634944" y="4900464"/>
                </a:moveTo>
                <a:lnTo>
                  <a:pt x="638372" y="5076400"/>
                </a:lnTo>
                <a:cubicBezTo>
                  <a:pt x="559518" y="5115421"/>
                  <a:pt x="479979" y="5155126"/>
                  <a:pt x="400440" y="5194147"/>
                </a:cubicBezTo>
                <a:cubicBezTo>
                  <a:pt x="395640" y="5196201"/>
                  <a:pt x="392211" y="5197570"/>
                  <a:pt x="388097" y="5199624"/>
                </a:cubicBezTo>
                <a:lnTo>
                  <a:pt x="0" y="5199624"/>
                </a:lnTo>
                <a:cubicBezTo>
                  <a:pt x="56226" y="5173610"/>
                  <a:pt x="112452" y="5147596"/>
                  <a:pt x="167992" y="5121582"/>
                </a:cubicBezTo>
                <a:cubicBezTo>
                  <a:pt x="247532" y="5084615"/>
                  <a:pt x="325700" y="5047648"/>
                  <a:pt x="404554" y="5010681"/>
                </a:cubicBezTo>
                <a:cubicBezTo>
                  <a:pt x="481350" y="4973714"/>
                  <a:pt x="558147" y="4937431"/>
                  <a:pt x="634944" y="4900464"/>
                </a:cubicBezTo>
                <a:close/>
                <a:moveTo>
                  <a:pt x="2163147" y="4112998"/>
                </a:moveTo>
                <a:lnTo>
                  <a:pt x="2213305" y="4240630"/>
                </a:lnTo>
                <a:cubicBezTo>
                  <a:pt x="2156963" y="4272881"/>
                  <a:pt x="2099934" y="4305133"/>
                  <a:pt x="2042218" y="4337384"/>
                </a:cubicBezTo>
                <a:cubicBezTo>
                  <a:pt x="1983128" y="4370321"/>
                  <a:pt x="1924038" y="4403258"/>
                  <a:pt x="1863573" y="4436196"/>
                </a:cubicBezTo>
                <a:cubicBezTo>
                  <a:pt x="1803109" y="4469819"/>
                  <a:pt x="1741270" y="4503443"/>
                  <a:pt x="1678745" y="4537066"/>
                </a:cubicBezTo>
                <a:cubicBezTo>
                  <a:pt x="1616219" y="4571376"/>
                  <a:pt x="1552319" y="4604999"/>
                  <a:pt x="1487732" y="4639309"/>
                </a:cubicBezTo>
                <a:lnTo>
                  <a:pt x="1456813" y="4489719"/>
                </a:lnTo>
                <a:cubicBezTo>
                  <a:pt x="1520026" y="4456781"/>
                  <a:pt x="1581864" y="4424530"/>
                  <a:pt x="1643016" y="4392965"/>
                </a:cubicBezTo>
                <a:cubicBezTo>
                  <a:pt x="1704167" y="4360714"/>
                  <a:pt x="1763945" y="4329836"/>
                  <a:pt x="1823035" y="4297584"/>
                </a:cubicBezTo>
                <a:cubicBezTo>
                  <a:pt x="1881438" y="4266706"/>
                  <a:pt x="1939154" y="4235827"/>
                  <a:pt x="1996183" y="4204262"/>
                </a:cubicBezTo>
                <a:cubicBezTo>
                  <a:pt x="2052525" y="4174070"/>
                  <a:pt x="2108179" y="4143191"/>
                  <a:pt x="2163147" y="4112998"/>
                </a:cubicBezTo>
                <a:close/>
                <a:moveTo>
                  <a:pt x="3268994" y="3440623"/>
                </a:moveTo>
                <a:lnTo>
                  <a:pt x="3343019" y="3532056"/>
                </a:lnTo>
                <a:cubicBezTo>
                  <a:pt x="3304636" y="3558868"/>
                  <a:pt x="3264882" y="3587054"/>
                  <a:pt x="3224443" y="3613866"/>
                </a:cubicBezTo>
                <a:cubicBezTo>
                  <a:pt x="3183318" y="3642739"/>
                  <a:pt x="3141508" y="3670238"/>
                  <a:pt x="3099013" y="3698425"/>
                </a:cubicBezTo>
                <a:cubicBezTo>
                  <a:pt x="3056517" y="3727298"/>
                  <a:pt x="3011966" y="3756172"/>
                  <a:pt x="2967414" y="3785046"/>
                </a:cubicBezTo>
                <a:cubicBezTo>
                  <a:pt x="2922177" y="3813920"/>
                  <a:pt x="2876254" y="3843481"/>
                  <a:pt x="2829647" y="3873042"/>
                </a:cubicBezTo>
                <a:lnTo>
                  <a:pt x="2765218" y="3765109"/>
                </a:lnTo>
                <a:cubicBezTo>
                  <a:pt x="2811140" y="3736923"/>
                  <a:pt x="2856378" y="3708737"/>
                  <a:pt x="2900929" y="3681238"/>
                </a:cubicBezTo>
                <a:cubicBezTo>
                  <a:pt x="2944110" y="3653739"/>
                  <a:pt x="2987291" y="3626240"/>
                  <a:pt x="3029101" y="3599429"/>
                </a:cubicBezTo>
                <a:cubicBezTo>
                  <a:pt x="3071596" y="3572617"/>
                  <a:pt x="3112721" y="3545806"/>
                  <a:pt x="3152475" y="3518994"/>
                </a:cubicBezTo>
                <a:cubicBezTo>
                  <a:pt x="3192228" y="3492871"/>
                  <a:pt x="3231297" y="3466747"/>
                  <a:pt x="3268994" y="3440623"/>
                </a:cubicBezTo>
                <a:close/>
                <a:moveTo>
                  <a:pt x="4015835" y="2850023"/>
                </a:moveTo>
                <a:lnTo>
                  <a:pt x="4100194" y="2911740"/>
                </a:lnTo>
                <a:cubicBezTo>
                  <a:pt x="4076876" y="2935741"/>
                  <a:pt x="4051499" y="2959742"/>
                  <a:pt x="4026123" y="2984429"/>
                </a:cubicBezTo>
                <a:cubicBezTo>
                  <a:pt x="4000061" y="3009116"/>
                  <a:pt x="3973999" y="3033803"/>
                  <a:pt x="3945879" y="3058490"/>
                </a:cubicBezTo>
                <a:cubicBezTo>
                  <a:pt x="3917760" y="3083177"/>
                  <a:pt x="3888955" y="3109235"/>
                  <a:pt x="3859463" y="3134608"/>
                </a:cubicBezTo>
                <a:cubicBezTo>
                  <a:pt x="3829286" y="3159980"/>
                  <a:pt x="3798423" y="3186039"/>
                  <a:pt x="3766189" y="3212783"/>
                </a:cubicBezTo>
                <a:lnTo>
                  <a:pt x="3685945" y="3136665"/>
                </a:lnTo>
                <a:cubicBezTo>
                  <a:pt x="3717494" y="3111978"/>
                  <a:pt x="3748357" y="3087291"/>
                  <a:pt x="3777848" y="3062604"/>
                </a:cubicBezTo>
                <a:cubicBezTo>
                  <a:pt x="3807339" y="3037917"/>
                  <a:pt x="3835459" y="3013916"/>
                  <a:pt x="3863578" y="2989915"/>
                </a:cubicBezTo>
                <a:cubicBezTo>
                  <a:pt x="3891012" y="2965914"/>
                  <a:pt x="3917074" y="2942599"/>
                  <a:pt x="3943136" y="2919283"/>
                </a:cubicBezTo>
                <a:cubicBezTo>
                  <a:pt x="3968512" y="2895282"/>
                  <a:pt x="3992517" y="2873338"/>
                  <a:pt x="4015835" y="2850023"/>
                </a:cubicBezTo>
                <a:close/>
                <a:moveTo>
                  <a:pt x="4415170" y="2310911"/>
                </a:moveTo>
                <a:lnTo>
                  <a:pt x="4499982" y="2345801"/>
                </a:lnTo>
                <a:cubicBezTo>
                  <a:pt x="4491018" y="2367692"/>
                  <a:pt x="4482055" y="2389584"/>
                  <a:pt x="4471711" y="2412160"/>
                </a:cubicBezTo>
                <a:cubicBezTo>
                  <a:pt x="4461368" y="2434736"/>
                  <a:pt x="4450336" y="2457312"/>
                  <a:pt x="4437235" y="2479887"/>
                </a:cubicBezTo>
                <a:cubicBezTo>
                  <a:pt x="4424134" y="2503147"/>
                  <a:pt x="4411032" y="2526407"/>
                  <a:pt x="4395863" y="2549667"/>
                </a:cubicBezTo>
                <a:cubicBezTo>
                  <a:pt x="4380003" y="2573611"/>
                  <a:pt x="4364144" y="2598240"/>
                  <a:pt x="4346905" y="2622184"/>
                </a:cubicBezTo>
                <a:lnTo>
                  <a:pt x="4261403" y="2573611"/>
                </a:lnTo>
                <a:cubicBezTo>
                  <a:pt x="4278641" y="2550351"/>
                  <a:pt x="4295190" y="2527776"/>
                  <a:pt x="4310360" y="2505200"/>
                </a:cubicBezTo>
                <a:cubicBezTo>
                  <a:pt x="4324840" y="2482624"/>
                  <a:pt x="4339321" y="2460732"/>
                  <a:pt x="4352422" y="2438156"/>
                </a:cubicBezTo>
                <a:cubicBezTo>
                  <a:pt x="4364833" y="2416265"/>
                  <a:pt x="4376556" y="2395057"/>
                  <a:pt x="4386899" y="2373165"/>
                </a:cubicBezTo>
                <a:cubicBezTo>
                  <a:pt x="4397931" y="2351958"/>
                  <a:pt x="4406895" y="2331434"/>
                  <a:pt x="4415170" y="2310911"/>
                </a:cubicBezTo>
                <a:close/>
                <a:moveTo>
                  <a:pt x="4394665" y="1814202"/>
                </a:moveTo>
                <a:lnTo>
                  <a:pt x="4462372" y="1819720"/>
                </a:lnTo>
                <a:cubicBezTo>
                  <a:pt x="4473998" y="1839724"/>
                  <a:pt x="4484941" y="1860417"/>
                  <a:pt x="4493832" y="1881111"/>
                </a:cubicBezTo>
                <a:cubicBezTo>
                  <a:pt x="4503406" y="1901804"/>
                  <a:pt x="4511613" y="1922498"/>
                  <a:pt x="4517768" y="1943881"/>
                </a:cubicBezTo>
                <a:cubicBezTo>
                  <a:pt x="4524607" y="1965954"/>
                  <a:pt x="4530079" y="1987337"/>
                  <a:pt x="4534182" y="2009410"/>
                </a:cubicBezTo>
                <a:cubicBezTo>
                  <a:pt x="4538286" y="2032173"/>
                  <a:pt x="4541021" y="2054246"/>
                  <a:pt x="4542389" y="2077009"/>
                </a:cubicBezTo>
                <a:lnTo>
                  <a:pt x="4463740" y="2056315"/>
                </a:lnTo>
                <a:cubicBezTo>
                  <a:pt x="4463056" y="2034242"/>
                  <a:pt x="4461004" y="2013549"/>
                  <a:pt x="4457585" y="1992166"/>
                </a:cubicBezTo>
                <a:cubicBezTo>
                  <a:pt x="4454849" y="1971472"/>
                  <a:pt x="4450062" y="1950779"/>
                  <a:pt x="4443906" y="1930775"/>
                </a:cubicBezTo>
                <a:cubicBezTo>
                  <a:pt x="4438435" y="1910771"/>
                  <a:pt x="4430912" y="1890768"/>
                  <a:pt x="4423389" y="1871454"/>
                </a:cubicBezTo>
                <a:cubicBezTo>
                  <a:pt x="4414498" y="1852140"/>
                  <a:pt x="4405608" y="1833516"/>
                  <a:pt x="4394665" y="1814202"/>
                </a:cubicBezTo>
                <a:close/>
                <a:moveTo>
                  <a:pt x="3991362" y="1420471"/>
                </a:moveTo>
                <a:cubicBezTo>
                  <a:pt x="4017566" y="1434258"/>
                  <a:pt x="4043080" y="1448046"/>
                  <a:pt x="4067215" y="1461833"/>
                </a:cubicBezTo>
                <a:cubicBezTo>
                  <a:pt x="4091350" y="1476310"/>
                  <a:pt x="4114796" y="1490787"/>
                  <a:pt x="4137551" y="1505953"/>
                </a:cubicBezTo>
                <a:cubicBezTo>
                  <a:pt x="4160307" y="1520429"/>
                  <a:pt x="4182374" y="1534906"/>
                  <a:pt x="4203061" y="1550072"/>
                </a:cubicBezTo>
                <a:cubicBezTo>
                  <a:pt x="4224438" y="1565928"/>
                  <a:pt x="4245125" y="1581094"/>
                  <a:pt x="4263743" y="1596949"/>
                </a:cubicBezTo>
                <a:lnTo>
                  <a:pt x="4212715" y="1604532"/>
                </a:lnTo>
                <a:cubicBezTo>
                  <a:pt x="4194786" y="1590056"/>
                  <a:pt x="4176168" y="1574890"/>
                  <a:pt x="4156170" y="1560413"/>
                </a:cubicBezTo>
                <a:cubicBezTo>
                  <a:pt x="4136862" y="1545936"/>
                  <a:pt x="4116175" y="1532149"/>
                  <a:pt x="4094798" y="1517672"/>
                </a:cubicBezTo>
                <a:cubicBezTo>
                  <a:pt x="4073421" y="1503195"/>
                  <a:pt x="4050665" y="1489408"/>
                  <a:pt x="4027909" y="1475620"/>
                </a:cubicBezTo>
                <a:cubicBezTo>
                  <a:pt x="4004464" y="1462522"/>
                  <a:pt x="3980329" y="1448046"/>
                  <a:pt x="3955504" y="1434948"/>
                </a:cubicBezTo>
                <a:close/>
                <a:moveTo>
                  <a:pt x="3420217" y="1187259"/>
                </a:moveTo>
                <a:cubicBezTo>
                  <a:pt x="3422967" y="1188617"/>
                  <a:pt x="3425717" y="1189295"/>
                  <a:pt x="3429154" y="1189974"/>
                </a:cubicBezTo>
                <a:cubicBezTo>
                  <a:pt x="3431903" y="1191332"/>
                  <a:pt x="3434653" y="1192011"/>
                  <a:pt x="3437403" y="1192690"/>
                </a:cubicBezTo>
                <a:cubicBezTo>
                  <a:pt x="3440152" y="1194047"/>
                  <a:pt x="3442902" y="1194726"/>
                  <a:pt x="3446339" y="1195405"/>
                </a:cubicBezTo>
                <a:cubicBezTo>
                  <a:pt x="3449089" y="1196763"/>
                  <a:pt x="3451838" y="1197442"/>
                  <a:pt x="3454588" y="1198799"/>
                </a:cubicBezTo>
                <a:cubicBezTo>
                  <a:pt x="3476585" y="1205588"/>
                  <a:pt x="3497895" y="1213055"/>
                  <a:pt x="3519205" y="1220523"/>
                </a:cubicBezTo>
                <a:cubicBezTo>
                  <a:pt x="3540515" y="1227311"/>
                  <a:pt x="3561824" y="1234779"/>
                  <a:pt x="3582447" y="1242246"/>
                </a:cubicBezTo>
                <a:cubicBezTo>
                  <a:pt x="3603069" y="1249714"/>
                  <a:pt x="3623692" y="1257181"/>
                  <a:pt x="3643627" y="1264648"/>
                </a:cubicBezTo>
                <a:cubicBezTo>
                  <a:pt x="3663562" y="1272116"/>
                  <a:pt x="3684184" y="1280262"/>
                  <a:pt x="3703432" y="1287730"/>
                </a:cubicBezTo>
                <a:lnTo>
                  <a:pt x="3676622" y="1304701"/>
                </a:lnTo>
                <a:cubicBezTo>
                  <a:pt x="3658062" y="1297234"/>
                  <a:pt x="3638815" y="1289766"/>
                  <a:pt x="3618880" y="1282299"/>
                </a:cubicBezTo>
                <a:cubicBezTo>
                  <a:pt x="3598945" y="1274831"/>
                  <a:pt x="3579010" y="1267364"/>
                  <a:pt x="3559075" y="1260575"/>
                </a:cubicBezTo>
                <a:cubicBezTo>
                  <a:pt x="3537765" y="1252429"/>
                  <a:pt x="3517143" y="1244962"/>
                  <a:pt x="3496520" y="1238173"/>
                </a:cubicBezTo>
                <a:cubicBezTo>
                  <a:pt x="3475898" y="1230706"/>
                  <a:pt x="3454588" y="1223917"/>
                  <a:pt x="3433278" y="1216450"/>
                </a:cubicBezTo>
                <a:cubicBezTo>
                  <a:pt x="3429841" y="1215092"/>
                  <a:pt x="3427091" y="1214413"/>
                  <a:pt x="3424342" y="1213734"/>
                </a:cubicBezTo>
                <a:cubicBezTo>
                  <a:pt x="3421592" y="1213055"/>
                  <a:pt x="3418155" y="1211698"/>
                  <a:pt x="3415405" y="1211019"/>
                </a:cubicBezTo>
                <a:cubicBezTo>
                  <a:pt x="3412656" y="1209661"/>
                  <a:pt x="3409906" y="1208982"/>
                  <a:pt x="3407156" y="1207625"/>
                </a:cubicBezTo>
                <a:cubicBezTo>
                  <a:pt x="3403719" y="1206946"/>
                  <a:pt x="3400970" y="1205588"/>
                  <a:pt x="3398220" y="1204909"/>
                </a:cubicBezTo>
                <a:close/>
                <a:moveTo>
                  <a:pt x="2931924" y="1011593"/>
                </a:moveTo>
                <a:cubicBezTo>
                  <a:pt x="2949042" y="1018551"/>
                  <a:pt x="2966843" y="1024813"/>
                  <a:pt x="2984645" y="1031771"/>
                </a:cubicBezTo>
                <a:cubicBezTo>
                  <a:pt x="3003132" y="1039424"/>
                  <a:pt x="3021618" y="1045686"/>
                  <a:pt x="3040790" y="1053340"/>
                </a:cubicBezTo>
                <a:cubicBezTo>
                  <a:pt x="3059961" y="1060298"/>
                  <a:pt x="3079132" y="1067256"/>
                  <a:pt x="3099673" y="1074909"/>
                </a:cubicBezTo>
                <a:cubicBezTo>
                  <a:pt x="3119528" y="1081867"/>
                  <a:pt x="3140754" y="1089521"/>
                  <a:pt x="3161294" y="1097174"/>
                </a:cubicBezTo>
                <a:lnTo>
                  <a:pt x="3136646" y="1113873"/>
                </a:lnTo>
                <a:cubicBezTo>
                  <a:pt x="3115420" y="1105524"/>
                  <a:pt x="3094195" y="1097870"/>
                  <a:pt x="3074339" y="1090912"/>
                </a:cubicBezTo>
                <a:cubicBezTo>
                  <a:pt x="3053799" y="1083259"/>
                  <a:pt x="3033943" y="1074909"/>
                  <a:pt x="3014771" y="1067951"/>
                </a:cubicBezTo>
                <a:cubicBezTo>
                  <a:pt x="2995600" y="1060994"/>
                  <a:pt x="2976429" y="1054036"/>
                  <a:pt x="2957943" y="1047078"/>
                </a:cubicBezTo>
                <a:cubicBezTo>
                  <a:pt x="2940141" y="1039424"/>
                  <a:pt x="2922339" y="1032466"/>
                  <a:pt x="2904537" y="1026204"/>
                </a:cubicBezTo>
                <a:close/>
                <a:moveTo>
                  <a:pt x="2553709" y="854100"/>
                </a:moveTo>
                <a:cubicBezTo>
                  <a:pt x="2566710" y="860295"/>
                  <a:pt x="2579026" y="866490"/>
                  <a:pt x="2592710" y="871997"/>
                </a:cubicBezTo>
                <a:cubicBezTo>
                  <a:pt x="2606395" y="878880"/>
                  <a:pt x="2620764" y="885075"/>
                  <a:pt x="2635133" y="891270"/>
                </a:cubicBezTo>
                <a:cubicBezTo>
                  <a:pt x="2649501" y="898154"/>
                  <a:pt x="2664554" y="905037"/>
                  <a:pt x="2679608" y="911921"/>
                </a:cubicBezTo>
                <a:cubicBezTo>
                  <a:pt x="2695345" y="918804"/>
                  <a:pt x="2711082" y="924999"/>
                  <a:pt x="2728188" y="932571"/>
                </a:cubicBezTo>
                <a:lnTo>
                  <a:pt x="2698766" y="944273"/>
                </a:lnTo>
                <a:cubicBezTo>
                  <a:pt x="2681660" y="937389"/>
                  <a:pt x="2665923" y="930506"/>
                  <a:pt x="2650186" y="922934"/>
                </a:cubicBezTo>
                <a:cubicBezTo>
                  <a:pt x="2634448" y="916739"/>
                  <a:pt x="2619395" y="909167"/>
                  <a:pt x="2605027" y="902284"/>
                </a:cubicBezTo>
                <a:cubicBezTo>
                  <a:pt x="2589973" y="896089"/>
                  <a:pt x="2576289" y="889894"/>
                  <a:pt x="2561920" y="883010"/>
                </a:cubicBezTo>
                <a:cubicBezTo>
                  <a:pt x="2548920" y="876127"/>
                  <a:pt x="2535235" y="869932"/>
                  <a:pt x="2522919" y="863737"/>
                </a:cubicBezTo>
                <a:close/>
                <a:moveTo>
                  <a:pt x="2296051" y="702664"/>
                </a:moveTo>
                <a:cubicBezTo>
                  <a:pt x="2303594" y="708116"/>
                  <a:pt x="2311137" y="714249"/>
                  <a:pt x="2319366" y="719701"/>
                </a:cubicBezTo>
                <a:cubicBezTo>
                  <a:pt x="2327595" y="725834"/>
                  <a:pt x="2335824" y="731285"/>
                  <a:pt x="2345424" y="738100"/>
                </a:cubicBezTo>
                <a:cubicBezTo>
                  <a:pt x="2354339" y="744233"/>
                  <a:pt x="2363939" y="750367"/>
                  <a:pt x="2374225" y="756500"/>
                </a:cubicBezTo>
                <a:cubicBezTo>
                  <a:pt x="2385197" y="762633"/>
                  <a:pt x="2395484" y="769448"/>
                  <a:pt x="2407141" y="776262"/>
                </a:cubicBezTo>
                <a:lnTo>
                  <a:pt x="2374225" y="783758"/>
                </a:lnTo>
                <a:cubicBezTo>
                  <a:pt x="2363254" y="776944"/>
                  <a:pt x="2352282" y="770129"/>
                  <a:pt x="2341995" y="763314"/>
                </a:cubicBezTo>
                <a:cubicBezTo>
                  <a:pt x="2331024" y="757181"/>
                  <a:pt x="2320737" y="750367"/>
                  <a:pt x="2311823" y="744233"/>
                </a:cubicBezTo>
                <a:cubicBezTo>
                  <a:pt x="2302908" y="738100"/>
                  <a:pt x="2293993" y="731967"/>
                  <a:pt x="2285764" y="725834"/>
                </a:cubicBezTo>
                <a:cubicBezTo>
                  <a:pt x="2277535" y="719701"/>
                  <a:pt x="2269992" y="714249"/>
                  <a:pt x="2262449" y="708116"/>
                </a:cubicBezTo>
                <a:close/>
                <a:moveTo>
                  <a:pt x="2203777" y="563342"/>
                </a:moveTo>
                <a:cubicBezTo>
                  <a:pt x="2203777" y="568880"/>
                  <a:pt x="2204482" y="574418"/>
                  <a:pt x="2205186" y="579264"/>
                </a:cubicBezTo>
                <a:cubicBezTo>
                  <a:pt x="2205890" y="584802"/>
                  <a:pt x="2208004" y="590341"/>
                  <a:pt x="2209412" y="596571"/>
                </a:cubicBezTo>
                <a:cubicBezTo>
                  <a:pt x="2211525" y="602109"/>
                  <a:pt x="2214343" y="607648"/>
                  <a:pt x="2217160" y="613878"/>
                </a:cubicBezTo>
                <a:cubicBezTo>
                  <a:pt x="2220682" y="620109"/>
                  <a:pt x="2224204" y="626339"/>
                  <a:pt x="2228430" y="632569"/>
                </a:cubicBezTo>
                <a:lnTo>
                  <a:pt x="2193212" y="635339"/>
                </a:lnTo>
                <a:cubicBezTo>
                  <a:pt x="2188986" y="629108"/>
                  <a:pt x="2185464" y="622878"/>
                  <a:pt x="2181943" y="616647"/>
                </a:cubicBezTo>
                <a:cubicBezTo>
                  <a:pt x="2179125" y="610417"/>
                  <a:pt x="2176308" y="604186"/>
                  <a:pt x="2174195" y="597956"/>
                </a:cubicBezTo>
                <a:cubicBezTo>
                  <a:pt x="2172082" y="591725"/>
                  <a:pt x="2170673" y="586187"/>
                  <a:pt x="2169969" y="580649"/>
                </a:cubicBezTo>
                <a:cubicBezTo>
                  <a:pt x="2168560" y="575111"/>
                  <a:pt x="2168560" y="569572"/>
                  <a:pt x="2168560" y="564034"/>
                </a:cubicBezTo>
                <a:close/>
                <a:moveTo>
                  <a:pt x="2270964" y="442193"/>
                </a:moveTo>
                <a:lnTo>
                  <a:pt x="2298099" y="447123"/>
                </a:lnTo>
                <a:cubicBezTo>
                  <a:pt x="2291141" y="451349"/>
                  <a:pt x="2284184" y="455576"/>
                  <a:pt x="2277226" y="459802"/>
                </a:cubicBezTo>
                <a:cubicBezTo>
                  <a:pt x="2270964" y="464028"/>
                  <a:pt x="2264702" y="468254"/>
                  <a:pt x="2258440" y="473184"/>
                </a:cubicBezTo>
                <a:cubicBezTo>
                  <a:pt x="2252177" y="477410"/>
                  <a:pt x="2246611" y="482341"/>
                  <a:pt x="2241741" y="486567"/>
                </a:cubicBezTo>
                <a:cubicBezTo>
                  <a:pt x="2236174" y="492202"/>
                  <a:pt x="2231304" y="496428"/>
                  <a:pt x="2227129" y="502063"/>
                </a:cubicBezTo>
                <a:lnTo>
                  <a:pt x="2195819" y="499245"/>
                </a:lnTo>
                <a:cubicBezTo>
                  <a:pt x="2199994" y="494315"/>
                  <a:pt x="2205560" y="488680"/>
                  <a:pt x="2210430" y="483749"/>
                </a:cubicBezTo>
                <a:cubicBezTo>
                  <a:pt x="2215997" y="478819"/>
                  <a:pt x="2222259" y="473889"/>
                  <a:pt x="2228521" y="468958"/>
                </a:cubicBezTo>
                <a:cubicBezTo>
                  <a:pt x="2234783" y="464028"/>
                  <a:pt x="2241741" y="459802"/>
                  <a:pt x="2248699" y="455576"/>
                </a:cubicBezTo>
                <a:cubicBezTo>
                  <a:pt x="2255656" y="450645"/>
                  <a:pt x="2263310" y="446419"/>
                  <a:pt x="2270964" y="442193"/>
                </a:cubicBezTo>
                <a:close/>
                <a:moveTo>
                  <a:pt x="2495440" y="360421"/>
                </a:moveTo>
                <a:lnTo>
                  <a:pt x="2516170" y="366478"/>
                </a:lnTo>
                <a:cubicBezTo>
                  <a:pt x="2506496" y="369170"/>
                  <a:pt x="2496131" y="371863"/>
                  <a:pt x="2485765" y="374555"/>
                </a:cubicBezTo>
                <a:cubicBezTo>
                  <a:pt x="2475400" y="377247"/>
                  <a:pt x="2466417" y="380612"/>
                  <a:pt x="2456052" y="383304"/>
                </a:cubicBezTo>
                <a:cubicBezTo>
                  <a:pt x="2446378" y="386670"/>
                  <a:pt x="2436703" y="389362"/>
                  <a:pt x="2427029" y="392727"/>
                </a:cubicBezTo>
                <a:cubicBezTo>
                  <a:pt x="2416664" y="396092"/>
                  <a:pt x="2407681" y="398785"/>
                  <a:pt x="2398698" y="402150"/>
                </a:cubicBezTo>
                <a:lnTo>
                  <a:pt x="2374512" y="396765"/>
                </a:lnTo>
                <a:cubicBezTo>
                  <a:pt x="2384186" y="393400"/>
                  <a:pt x="2393860" y="390035"/>
                  <a:pt x="2404226" y="387343"/>
                </a:cubicBezTo>
                <a:cubicBezTo>
                  <a:pt x="2413900" y="383978"/>
                  <a:pt x="2423574" y="380612"/>
                  <a:pt x="2433939" y="377247"/>
                </a:cubicBezTo>
                <a:cubicBezTo>
                  <a:pt x="2444304" y="374555"/>
                  <a:pt x="2453979" y="371863"/>
                  <a:pt x="2464344" y="369170"/>
                </a:cubicBezTo>
                <a:cubicBezTo>
                  <a:pt x="2474709" y="365805"/>
                  <a:pt x="2485074" y="363113"/>
                  <a:pt x="2495440" y="360421"/>
                </a:cubicBezTo>
                <a:close/>
                <a:moveTo>
                  <a:pt x="2748358" y="302874"/>
                </a:moveTo>
                <a:lnTo>
                  <a:pt x="2767559" y="308871"/>
                </a:lnTo>
                <a:cubicBezTo>
                  <a:pt x="2764816" y="309537"/>
                  <a:pt x="2760702" y="310870"/>
                  <a:pt x="2757273" y="311536"/>
                </a:cubicBezTo>
                <a:cubicBezTo>
                  <a:pt x="2753844" y="312203"/>
                  <a:pt x="2749730" y="312869"/>
                  <a:pt x="2746301" y="313535"/>
                </a:cubicBezTo>
                <a:cubicBezTo>
                  <a:pt x="2742187" y="314868"/>
                  <a:pt x="2738072" y="315534"/>
                  <a:pt x="2733958" y="316867"/>
                </a:cubicBezTo>
                <a:cubicBezTo>
                  <a:pt x="2730529" y="317533"/>
                  <a:pt x="2725729" y="318200"/>
                  <a:pt x="2721614" y="318866"/>
                </a:cubicBezTo>
                <a:cubicBezTo>
                  <a:pt x="2715443" y="320199"/>
                  <a:pt x="2708585" y="321531"/>
                  <a:pt x="2701728" y="322864"/>
                </a:cubicBezTo>
                <a:cubicBezTo>
                  <a:pt x="2695556" y="324197"/>
                  <a:pt x="2688699" y="325529"/>
                  <a:pt x="2682527" y="326862"/>
                </a:cubicBezTo>
                <a:cubicBezTo>
                  <a:pt x="2675669" y="328195"/>
                  <a:pt x="2668812" y="329527"/>
                  <a:pt x="2661954" y="331526"/>
                </a:cubicBezTo>
                <a:cubicBezTo>
                  <a:pt x="2655783" y="332859"/>
                  <a:pt x="2648925" y="334192"/>
                  <a:pt x="2641382" y="335525"/>
                </a:cubicBezTo>
                <a:lnTo>
                  <a:pt x="2622867" y="329527"/>
                </a:lnTo>
                <a:cubicBezTo>
                  <a:pt x="2629724" y="328195"/>
                  <a:pt x="2636582" y="326862"/>
                  <a:pt x="2643439" y="325529"/>
                </a:cubicBezTo>
                <a:cubicBezTo>
                  <a:pt x="2650297" y="323530"/>
                  <a:pt x="2657154" y="322198"/>
                  <a:pt x="2663326" y="320865"/>
                </a:cubicBezTo>
                <a:cubicBezTo>
                  <a:pt x="2670183" y="319532"/>
                  <a:pt x="2677041" y="318200"/>
                  <a:pt x="2683898" y="316867"/>
                </a:cubicBezTo>
                <a:cubicBezTo>
                  <a:pt x="2690070" y="315534"/>
                  <a:pt x="2696927" y="314202"/>
                  <a:pt x="2703785" y="312869"/>
                </a:cubicBezTo>
                <a:cubicBezTo>
                  <a:pt x="2707899" y="312203"/>
                  <a:pt x="2712014" y="311536"/>
                  <a:pt x="2715443" y="310870"/>
                </a:cubicBezTo>
                <a:cubicBezTo>
                  <a:pt x="2719557" y="309537"/>
                  <a:pt x="2722986" y="308871"/>
                  <a:pt x="2727100" y="308205"/>
                </a:cubicBezTo>
                <a:cubicBezTo>
                  <a:pt x="2730529" y="307538"/>
                  <a:pt x="2733958" y="306206"/>
                  <a:pt x="2737386" y="305539"/>
                </a:cubicBezTo>
                <a:cubicBezTo>
                  <a:pt x="2740815" y="304873"/>
                  <a:pt x="2744930" y="304207"/>
                  <a:pt x="2748358" y="302874"/>
                </a:cubicBezTo>
                <a:close/>
                <a:moveTo>
                  <a:pt x="2887318" y="236240"/>
                </a:moveTo>
                <a:lnTo>
                  <a:pt x="2912932" y="237575"/>
                </a:lnTo>
                <a:cubicBezTo>
                  <a:pt x="2911547" y="240911"/>
                  <a:pt x="2909470" y="243581"/>
                  <a:pt x="2906701" y="246918"/>
                </a:cubicBezTo>
                <a:cubicBezTo>
                  <a:pt x="2904624" y="249587"/>
                  <a:pt x="2901163" y="252924"/>
                  <a:pt x="2897009" y="256261"/>
                </a:cubicBezTo>
                <a:cubicBezTo>
                  <a:pt x="2893548" y="258930"/>
                  <a:pt x="2888702" y="262267"/>
                  <a:pt x="2883856" y="265604"/>
                </a:cubicBezTo>
                <a:cubicBezTo>
                  <a:pt x="2878318" y="268940"/>
                  <a:pt x="2872087" y="271610"/>
                  <a:pt x="2865165" y="274947"/>
                </a:cubicBezTo>
                <a:lnTo>
                  <a:pt x="2840935" y="270942"/>
                </a:lnTo>
                <a:cubicBezTo>
                  <a:pt x="2847858" y="268273"/>
                  <a:pt x="2852704" y="265604"/>
                  <a:pt x="2858242" y="262267"/>
                </a:cubicBezTo>
                <a:cubicBezTo>
                  <a:pt x="2863088" y="258930"/>
                  <a:pt x="2867241" y="256261"/>
                  <a:pt x="2871395" y="253591"/>
                </a:cubicBezTo>
                <a:cubicBezTo>
                  <a:pt x="2874857" y="250922"/>
                  <a:pt x="2878318" y="247585"/>
                  <a:pt x="2880395" y="244248"/>
                </a:cubicBezTo>
                <a:cubicBezTo>
                  <a:pt x="2883164" y="241579"/>
                  <a:pt x="2885241" y="238909"/>
                  <a:pt x="2887318" y="236240"/>
                </a:cubicBezTo>
                <a:close/>
                <a:moveTo>
                  <a:pt x="2864054" y="160523"/>
                </a:moveTo>
                <a:cubicBezTo>
                  <a:pt x="2868134" y="163827"/>
                  <a:pt x="2872893" y="166470"/>
                  <a:pt x="2876973" y="169114"/>
                </a:cubicBezTo>
                <a:cubicBezTo>
                  <a:pt x="2881052" y="172418"/>
                  <a:pt x="2885132" y="175061"/>
                  <a:pt x="2888531" y="177704"/>
                </a:cubicBezTo>
                <a:cubicBezTo>
                  <a:pt x="2892611" y="181008"/>
                  <a:pt x="2896010" y="183652"/>
                  <a:pt x="2898730" y="186956"/>
                </a:cubicBezTo>
                <a:cubicBezTo>
                  <a:pt x="2901450" y="189599"/>
                  <a:pt x="2904849" y="192903"/>
                  <a:pt x="2906889" y="195546"/>
                </a:cubicBezTo>
                <a:lnTo>
                  <a:pt x="2881732" y="196207"/>
                </a:lnTo>
                <a:cubicBezTo>
                  <a:pt x="2880372" y="193564"/>
                  <a:pt x="2877653" y="190260"/>
                  <a:pt x="2874253" y="186956"/>
                </a:cubicBezTo>
                <a:cubicBezTo>
                  <a:pt x="2871533" y="184312"/>
                  <a:pt x="2868134" y="181669"/>
                  <a:pt x="2865414" y="179026"/>
                </a:cubicBezTo>
                <a:cubicBezTo>
                  <a:pt x="2862014" y="176383"/>
                  <a:pt x="2857935" y="173739"/>
                  <a:pt x="2853855" y="170435"/>
                </a:cubicBezTo>
                <a:cubicBezTo>
                  <a:pt x="2849776" y="167792"/>
                  <a:pt x="2845696" y="165149"/>
                  <a:pt x="2840937" y="162505"/>
                </a:cubicBezTo>
                <a:close/>
                <a:moveTo>
                  <a:pt x="2726659" y="99951"/>
                </a:moveTo>
                <a:cubicBezTo>
                  <a:pt x="2732761" y="102585"/>
                  <a:pt x="2738864" y="104560"/>
                  <a:pt x="2744967" y="106535"/>
                </a:cubicBezTo>
                <a:cubicBezTo>
                  <a:pt x="2750391" y="108510"/>
                  <a:pt x="2757172" y="111144"/>
                  <a:pt x="2762596" y="113119"/>
                </a:cubicBezTo>
                <a:cubicBezTo>
                  <a:pt x="2768699" y="115753"/>
                  <a:pt x="2774802" y="118386"/>
                  <a:pt x="2780904" y="120362"/>
                </a:cubicBezTo>
                <a:cubicBezTo>
                  <a:pt x="2786329" y="122995"/>
                  <a:pt x="2792431" y="125629"/>
                  <a:pt x="2797856" y="127604"/>
                </a:cubicBezTo>
                <a:lnTo>
                  <a:pt x="2777514" y="129579"/>
                </a:lnTo>
                <a:cubicBezTo>
                  <a:pt x="2772089" y="126946"/>
                  <a:pt x="2765987" y="124971"/>
                  <a:pt x="2760562" y="122337"/>
                </a:cubicBezTo>
                <a:cubicBezTo>
                  <a:pt x="2754460" y="119703"/>
                  <a:pt x="2749035" y="117728"/>
                  <a:pt x="2742932" y="115753"/>
                </a:cubicBezTo>
                <a:cubicBezTo>
                  <a:pt x="2736830" y="113119"/>
                  <a:pt x="2731405" y="111144"/>
                  <a:pt x="2725303" y="108510"/>
                </a:cubicBezTo>
                <a:cubicBezTo>
                  <a:pt x="2719200" y="106535"/>
                  <a:pt x="2713776" y="104560"/>
                  <a:pt x="2707673" y="102585"/>
                </a:cubicBezTo>
                <a:close/>
                <a:moveTo>
                  <a:pt x="2598639" y="48462"/>
                </a:moveTo>
                <a:lnTo>
                  <a:pt x="2620446" y="48462"/>
                </a:lnTo>
                <a:cubicBezTo>
                  <a:pt x="2620446" y="49183"/>
                  <a:pt x="2620446" y="49183"/>
                  <a:pt x="2620446" y="49904"/>
                </a:cubicBezTo>
                <a:cubicBezTo>
                  <a:pt x="2620446" y="50625"/>
                  <a:pt x="2620446" y="51346"/>
                  <a:pt x="2620446" y="51346"/>
                </a:cubicBezTo>
                <a:cubicBezTo>
                  <a:pt x="2620446" y="52067"/>
                  <a:pt x="2620446" y="52789"/>
                  <a:pt x="2620446" y="52789"/>
                </a:cubicBezTo>
                <a:cubicBezTo>
                  <a:pt x="2620446" y="53510"/>
                  <a:pt x="2620446" y="53510"/>
                  <a:pt x="2620446" y="54952"/>
                </a:cubicBezTo>
                <a:cubicBezTo>
                  <a:pt x="2621127" y="56394"/>
                  <a:pt x="2622490" y="57836"/>
                  <a:pt x="2623853" y="59279"/>
                </a:cubicBezTo>
                <a:cubicBezTo>
                  <a:pt x="2625216" y="61442"/>
                  <a:pt x="2627260" y="62884"/>
                  <a:pt x="2629305" y="64326"/>
                </a:cubicBezTo>
                <a:cubicBezTo>
                  <a:pt x="2631349" y="66490"/>
                  <a:pt x="2634757" y="67932"/>
                  <a:pt x="2637482" y="69374"/>
                </a:cubicBezTo>
                <a:cubicBezTo>
                  <a:pt x="2640890" y="70817"/>
                  <a:pt x="2644297" y="72259"/>
                  <a:pt x="2648386" y="74422"/>
                </a:cubicBezTo>
                <a:cubicBezTo>
                  <a:pt x="2648386" y="74422"/>
                  <a:pt x="2649067" y="74422"/>
                  <a:pt x="2649749" y="74422"/>
                </a:cubicBezTo>
                <a:cubicBezTo>
                  <a:pt x="2649749" y="74422"/>
                  <a:pt x="2649749" y="74422"/>
                  <a:pt x="2650430" y="75143"/>
                </a:cubicBezTo>
                <a:cubicBezTo>
                  <a:pt x="2650430" y="75143"/>
                  <a:pt x="2651112" y="75143"/>
                  <a:pt x="2651793" y="75143"/>
                </a:cubicBezTo>
                <a:lnTo>
                  <a:pt x="2652475" y="75143"/>
                </a:lnTo>
                <a:lnTo>
                  <a:pt x="2634075" y="78028"/>
                </a:lnTo>
                <a:lnTo>
                  <a:pt x="2632712" y="78028"/>
                </a:lnTo>
                <a:lnTo>
                  <a:pt x="2632031" y="77307"/>
                </a:lnTo>
                <a:cubicBezTo>
                  <a:pt x="2631349" y="77307"/>
                  <a:pt x="2631349" y="76586"/>
                  <a:pt x="2630668" y="76586"/>
                </a:cubicBezTo>
                <a:cubicBezTo>
                  <a:pt x="2629986" y="76586"/>
                  <a:pt x="2629986" y="76586"/>
                  <a:pt x="2629986" y="76586"/>
                </a:cubicBezTo>
                <a:cubicBezTo>
                  <a:pt x="2625216" y="74422"/>
                  <a:pt x="2621127" y="72980"/>
                  <a:pt x="2617038" y="70817"/>
                </a:cubicBezTo>
                <a:cubicBezTo>
                  <a:pt x="2614313" y="69374"/>
                  <a:pt x="2610905" y="67211"/>
                  <a:pt x="2608861" y="65769"/>
                </a:cubicBezTo>
                <a:cubicBezTo>
                  <a:pt x="2606135" y="63605"/>
                  <a:pt x="2604091" y="62163"/>
                  <a:pt x="2602046" y="60000"/>
                </a:cubicBezTo>
                <a:cubicBezTo>
                  <a:pt x="2601365" y="58558"/>
                  <a:pt x="2600002" y="56394"/>
                  <a:pt x="2599320" y="54952"/>
                </a:cubicBezTo>
                <a:cubicBezTo>
                  <a:pt x="2599320" y="53510"/>
                  <a:pt x="2599320" y="53510"/>
                  <a:pt x="2599320" y="52789"/>
                </a:cubicBezTo>
                <a:cubicBezTo>
                  <a:pt x="2598639" y="52789"/>
                  <a:pt x="2598639" y="52067"/>
                  <a:pt x="2598639" y="51346"/>
                </a:cubicBezTo>
                <a:cubicBezTo>
                  <a:pt x="2598639" y="50625"/>
                  <a:pt x="2598639" y="49904"/>
                  <a:pt x="2598639" y="49904"/>
                </a:cubicBezTo>
                <a:cubicBezTo>
                  <a:pt x="2598639" y="49183"/>
                  <a:pt x="2598639" y="48462"/>
                  <a:pt x="2598639" y="48462"/>
                </a:cubicBezTo>
                <a:close/>
                <a:moveTo>
                  <a:pt x="2676246" y="0"/>
                </a:moveTo>
                <a:lnTo>
                  <a:pt x="2694868" y="2019"/>
                </a:lnTo>
                <a:cubicBezTo>
                  <a:pt x="2690040" y="4038"/>
                  <a:pt x="2685212" y="6057"/>
                  <a:pt x="2681074" y="7403"/>
                </a:cubicBezTo>
                <a:cubicBezTo>
                  <a:pt x="2676246" y="9423"/>
                  <a:pt x="2672108" y="10769"/>
                  <a:pt x="2667969" y="12788"/>
                </a:cubicBezTo>
                <a:cubicBezTo>
                  <a:pt x="2663831" y="14134"/>
                  <a:pt x="2660383" y="16826"/>
                  <a:pt x="2656244" y="18172"/>
                </a:cubicBezTo>
                <a:cubicBezTo>
                  <a:pt x="2652796" y="19518"/>
                  <a:pt x="2649347" y="22211"/>
                  <a:pt x="2645899" y="23557"/>
                </a:cubicBezTo>
                <a:lnTo>
                  <a:pt x="2625897" y="22211"/>
                </a:lnTo>
                <a:cubicBezTo>
                  <a:pt x="2629346" y="19518"/>
                  <a:pt x="2632794" y="18172"/>
                  <a:pt x="2636932" y="16153"/>
                </a:cubicBezTo>
                <a:cubicBezTo>
                  <a:pt x="2640381" y="14134"/>
                  <a:pt x="2644519" y="12788"/>
                  <a:pt x="2649347" y="10769"/>
                </a:cubicBezTo>
                <a:cubicBezTo>
                  <a:pt x="2653486" y="9423"/>
                  <a:pt x="2657624" y="6730"/>
                  <a:pt x="2662452" y="5384"/>
                </a:cubicBezTo>
                <a:cubicBezTo>
                  <a:pt x="2666590" y="4038"/>
                  <a:pt x="2671418" y="2019"/>
                  <a:pt x="2676246" y="0"/>
                </a:cubicBezTo>
                <a:close/>
              </a:path>
            </a:pathLst>
          </a:custGeom>
          <a:solidFill>
            <a:srgbClr val="FFFFFF"/>
          </a:solidFill>
          <a:ln>
            <a:noFill/>
          </a:ln>
          <a:effectLst/>
        </p:spPr>
        <p:txBody>
          <a:bodyPr wrap="square" anchor="ctr">
            <a:noAutofit/>
          </a:bodyPr>
          <a:lstStyle/>
          <a:p>
            <a:endParaRPr lang="en-US" sz="3264" dirty="0">
              <a:latin typeface="Lato Light" panose="020F0502020204030203" pitchFamily="34" charset="0"/>
            </a:endParaRPr>
          </a:p>
        </p:txBody>
      </p:sp>
      <p:sp>
        <p:nvSpPr>
          <p:cNvPr id="23" name="Subtitle 2">
            <a:extLst>
              <a:ext uri="{FF2B5EF4-FFF2-40B4-BE49-F238E27FC236}">
                <a16:creationId xmlns:a16="http://schemas.microsoft.com/office/drawing/2014/main" id="{3C1707CA-3AD8-421F-A98D-9B7D590139AA}"/>
              </a:ext>
            </a:extLst>
          </p:cNvPr>
          <p:cNvSpPr txBox="1">
            <a:spLocks/>
          </p:cNvSpPr>
          <p:nvPr/>
        </p:nvSpPr>
        <p:spPr>
          <a:xfrm>
            <a:off x="424568" y="2454678"/>
            <a:ext cx="8130852" cy="2818242"/>
          </a:xfrm>
          <a:prstGeom prst="rect">
            <a:avLst/>
          </a:prstGeom>
          <a:noFill/>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4400" dirty="0">
                <a:solidFill>
                  <a:schemeClr val="bg1"/>
                </a:solidFill>
                <a:latin typeface="Arimo" panose="020B0604020202020204" pitchFamily="34" charset="0"/>
                <a:ea typeface="Arimo" panose="020B0604020202020204" pitchFamily="34" charset="0"/>
                <a:cs typeface="Arimo" panose="020B0604020202020204" pitchFamily="34" charset="0"/>
              </a:rPr>
              <a:t>We need strong and influential  leaders, like you, in each community to save lives and make a difference.</a:t>
            </a:r>
          </a:p>
        </p:txBody>
      </p:sp>
      <p:pic>
        <p:nvPicPr>
          <p:cNvPr id="24" name="Picture 23" descr="A picture containing drawing, plate&#10;&#10;Description automatically generated">
            <a:extLst>
              <a:ext uri="{FF2B5EF4-FFF2-40B4-BE49-F238E27FC236}">
                <a16:creationId xmlns:a16="http://schemas.microsoft.com/office/drawing/2014/main" id="{5F887A06-FE16-44D8-8DDB-A1424FA4592E}"/>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67682" y="547327"/>
            <a:ext cx="1088406" cy="406241"/>
          </a:xfrm>
          <a:prstGeom prst="rect">
            <a:avLst/>
          </a:prstGeom>
        </p:spPr>
      </p:pic>
      <p:pic>
        <p:nvPicPr>
          <p:cNvPr id="31" name="Picture 30" descr="A close up of a logo&#10;&#10;Description automatically generated">
            <a:extLst>
              <a:ext uri="{FF2B5EF4-FFF2-40B4-BE49-F238E27FC236}">
                <a16:creationId xmlns:a16="http://schemas.microsoft.com/office/drawing/2014/main" id="{12081134-1573-4C30-9FE3-D6CAC238E84A}"/>
              </a:ext>
            </a:extLst>
          </p:cNvPr>
          <p:cNvPicPr>
            <a:picLocks noChangeAspect="1"/>
          </p:cNvPicPr>
          <p:nvPr/>
        </p:nvPicPr>
        <p:blipFill rotWithShape="1">
          <a:blip r:embed="rId3" cstate="email">
            <a:alphaModFix/>
            <a:extLst>
              <a:ext uri="{28A0092B-C50C-407E-A947-70E740481C1C}">
                <a14:useLocalDpi xmlns:a14="http://schemas.microsoft.com/office/drawing/2010/main" val="0"/>
              </a:ext>
            </a:extLst>
          </a:blip>
          <a:srcRect l="47291" t="-12881" r="17036" b="57803"/>
          <a:stretch/>
        </p:blipFill>
        <p:spPr>
          <a:xfrm>
            <a:off x="9474961" y="1343969"/>
            <a:ext cx="431287" cy="555742"/>
          </a:xfrm>
          <a:prstGeom prst="rect">
            <a:avLst/>
          </a:prstGeom>
        </p:spPr>
      </p:pic>
      <p:pic>
        <p:nvPicPr>
          <p:cNvPr id="32" name="Google Shape;312;p44">
            <a:extLst>
              <a:ext uri="{FF2B5EF4-FFF2-40B4-BE49-F238E27FC236}">
                <a16:creationId xmlns:a16="http://schemas.microsoft.com/office/drawing/2014/main" id="{682D81E3-C19D-42CD-8DAD-DEE654581808}"/>
              </a:ext>
            </a:extLst>
          </p:cNvPr>
          <p:cNvPicPr preferRelativeResize="0"/>
          <p:nvPr/>
        </p:nvPicPr>
        <p:blipFill rotWithShape="1">
          <a:blip r:embed="rId4">
            <a:alphaModFix/>
          </a:blip>
          <a:srcRect t="25879" r="80416" b="21044"/>
          <a:stretch/>
        </p:blipFill>
        <p:spPr>
          <a:xfrm rot="859812">
            <a:off x="10058677" y="1397885"/>
            <a:ext cx="434925" cy="572439"/>
          </a:xfrm>
          <a:prstGeom prst="rect">
            <a:avLst/>
          </a:prstGeom>
          <a:noFill/>
          <a:ln>
            <a:noFill/>
          </a:ln>
        </p:spPr>
      </p:pic>
      <p:sp>
        <p:nvSpPr>
          <p:cNvPr id="2" name="TextBox 1">
            <a:extLst>
              <a:ext uri="{FF2B5EF4-FFF2-40B4-BE49-F238E27FC236}">
                <a16:creationId xmlns:a16="http://schemas.microsoft.com/office/drawing/2014/main" id="{D985A66C-8B92-47A2-AAE6-3E2E61015C00}"/>
              </a:ext>
            </a:extLst>
          </p:cNvPr>
          <p:cNvSpPr txBox="1"/>
          <p:nvPr/>
        </p:nvSpPr>
        <p:spPr>
          <a:xfrm>
            <a:off x="424568" y="1022548"/>
            <a:ext cx="7573803" cy="923330"/>
          </a:xfrm>
          <a:prstGeom prst="rect">
            <a:avLst/>
          </a:prstGeom>
          <a:noFill/>
        </p:spPr>
        <p:txBody>
          <a:bodyPr wrap="square" rtlCol="0">
            <a:spAutoFit/>
          </a:bodyPr>
          <a:lstStyle/>
          <a:p>
            <a:r>
              <a:rPr lang="en-US" sz="5400" b="1" dirty="0">
                <a:solidFill>
                  <a:schemeClr val="bg1"/>
                </a:solidFill>
                <a:latin typeface="Arimo" panose="020B0604020202020204" pitchFamily="34" charset="0"/>
                <a:ea typeface="Arimo" panose="020B0604020202020204" pitchFamily="34" charset="0"/>
                <a:cs typeface="Arimo" panose="020B0604020202020204" pitchFamily="34" charset="0"/>
              </a:rPr>
              <a:t>We Need You in 2020!</a:t>
            </a:r>
          </a:p>
        </p:txBody>
      </p:sp>
    </p:spTree>
    <p:extLst>
      <p:ext uri="{BB962C8B-B14F-4D97-AF65-F5344CB8AC3E}">
        <p14:creationId xmlns:p14="http://schemas.microsoft.com/office/powerpoint/2010/main" val="692731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3E2CB90-B906-824F-975F-433601A07EE5}"/>
              </a:ext>
            </a:extLst>
          </p:cNvPr>
          <p:cNvSpPr/>
          <p:nvPr/>
        </p:nvSpPr>
        <p:spPr>
          <a:xfrm>
            <a:off x="0" y="1"/>
            <a:ext cx="12192000" cy="1451427"/>
          </a:xfrm>
          <a:prstGeom prst="rect">
            <a:avLst/>
          </a:prstGeom>
          <a:solidFill>
            <a:srgbClr val="F04B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BFC0C0"/>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DADE4298-6BB8-49A2-AF1F-58801B29974D}"/>
              </a:ext>
            </a:extLst>
          </p:cNvPr>
          <p:cNvSpPr/>
          <p:nvPr/>
        </p:nvSpPr>
        <p:spPr>
          <a:xfrm>
            <a:off x="251791" y="234626"/>
            <a:ext cx="11688417"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5400" b="1" dirty="0">
                <a:solidFill>
                  <a:srgbClr val="FFFFFF"/>
                </a:solidFill>
                <a:effectLst>
                  <a:outerShdw dist="63500" dir="2700000" algn="tl" rotWithShape="0">
                    <a:srgbClr val="FFDCCC">
                      <a:lumMod val="25000"/>
                    </a:srgbClr>
                  </a:outerShdw>
                </a:effectLst>
                <a:latin typeface="Arial Nova" panose="020B0504020202020204" pitchFamily="34" charset="0"/>
              </a:rPr>
              <a:t>What are your next steps?</a:t>
            </a:r>
            <a:endParaRPr kumimoji="0" lang="en-US" sz="3200" b="1" i="0" u="none" strike="noStrike" kern="1200" cap="none" spc="0" normalizeH="0" baseline="0" noProof="0" dirty="0">
              <a:ln>
                <a:noFill/>
              </a:ln>
              <a:solidFill>
                <a:srgbClr val="FFFFFF"/>
              </a:solidFill>
              <a:effectLst>
                <a:outerShdw dist="63500" dir="2700000" algn="tl" rotWithShape="0">
                  <a:srgbClr val="FFDCCC">
                    <a:lumMod val="25000"/>
                  </a:srgbClr>
                </a:outerShdw>
              </a:effectLst>
              <a:uLnTx/>
              <a:uFillTx/>
              <a:latin typeface="Arial Nova" panose="020B0504020202020204" pitchFamily="34" charset="0"/>
              <a:ea typeface="+mn-ea"/>
              <a:cs typeface="+mn-cs"/>
            </a:endParaRPr>
          </a:p>
        </p:txBody>
      </p:sp>
      <p:grpSp>
        <p:nvGrpSpPr>
          <p:cNvPr id="18" name="Group 17">
            <a:extLst>
              <a:ext uri="{FF2B5EF4-FFF2-40B4-BE49-F238E27FC236}">
                <a16:creationId xmlns:a16="http://schemas.microsoft.com/office/drawing/2014/main" id="{A9C3BF10-9A40-4E78-9951-CD953462529F}"/>
              </a:ext>
            </a:extLst>
          </p:cNvPr>
          <p:cNvGrpSpPr/>
          <p:nvPr/>
        </p:nvGrpSpPr>
        <p:grpSpPr>
          <a:xfrm>
            <a:off x="140408" y="1686053"/>
            <a:ext cx="11084957" cy="4804112"/>
            <a:chOff x="318801" y="1730688"/>
            <a:chExt cx="5310769" cy="1777413"/>
          </a:xfrm>
        </p:grpSpPr>
        <p:grpSp>
          <p:nvGrpSpPr>
            <p:cNvPr id="3" name="Group 2">
              <a:extLst>
                <a:ext uri="{FF2B5EF4-FFF2-40B4-BE49-F238E27FC236}">
                  <a16:creationId xmlns:a16="http://schemas.microsoft.com/office/drawing/2014/main" id="{C4813E9C-E317-4045-8D33-622E93F76CCF}"/>
                </a:ext>
              </a:extLst>
            </p:cNvPr>
            <p:cNvGrpSpPr/>
            <p:nvPr/>
          </p:nvGrpSpPr>
          <p:grpSpPr>
            <a:xfrm>
              <a:off x="318801" y="1730688"/>
              <a:ext cx="5212080" cy="1645920"/>
              <a:chOff x="318801" y="1730688"/>
              <a:chExt cx="5212080" cy="1645920"/>
            </a:xfrm>
          </p:grpSpPr>
          <p:cxnSp>
            <p:nvCxnSpPr>
              <p:cNvPr id="14" name="Straight Connector 13">
                <a:extLst>
                  <a:ext uri="{FF2B5EF4-FFF2-40B4-BE49-F238E27FC236}">
                    <a16:creationId xmlns:a16="http://schemas.microsoft.com/office/drawing/2014/main" id="{521F7594-F267-4E4E-B9F7-CF633CAF5F74}"/>
                  </a:ext>
                </a:extLst>
              </p:cNvPr>
              <p:cNvCxnSpPr>
                <a:cxnSpLocks/>
              </p:cNvCxnSpPr>
              <p:nvPr/>
            </p:nvCxnSpPr>
            <p:spPr>
              <a:xfrm>
                <a:off x="344944" y="1730688"/>
                <a:ext cx="4937760" cy="0"/>
              </a:xfrm>
              <a:prstGeom prst="line">
                <a:avLst/>
              </a:prstGeom>
              <a:ln w="57150">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023FC1A-E808-422D-8377-05B0737F4910}"/>
                  </a:ext>
                </a:extLst>
              </p:cNvPr>
              <p:cNvCxnSpPr>
                <a:cxnSpLocks/>
              </p:cNvCxnSpPr>
              <p:nvPr/>
            </p:nvCxnSpPr>
            <p:spPr>
              <a:xfrm>
                <a:off x="318801" y="3367003"/>
                <a:ext cx="5212080" cy="0"/>
              </a:xfrm>
              <a:prstGeom prst="line">
                <a:avLst/>
              </a:prstGeom>
              <a:ln w="57150">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E9218A3-7F40-4378-B5C5-4C347369C443}"/>
                  </a:ext>
                </a:extLst>
              </p:cNvPr>
              <p:cNvCxnSpPr>
                <a:cxnSpLocks/>
              </p:cNvCxnSpPr>
              <p:nvPr/>
            </p:nvCxnSpPr>
            <p:spPr>
              <a:xfrm rot="5400000">
                <a:off x="-478016" y="2553648"/>
                <a:ext cx="1645920" cy="0"/>
              </a:xfrm>
              <a:prstGeom prst="line">
                <a:avLst/>
              </a:prstGeom>
              <a:ln w="57150">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C2F4469-5B3B-4C7F-8D1D-4E6848B7D36F}"/>
                  </a:ext>
                </a:extLst>
              </p:cNvPr>
              <p:cNvCxnSpPr>
                <a:cxnSpLocks/>
              </p:cNvCxnSpPr>
              <p:nvPr/>
            </p:nvCxnSpPr>
            <p:spPr>
              <a:xfrm rot="5400000">
                <a:off x="4783686" y="2187888"/>
                <a:ext cx="914400" cy="0"/>
              </a:xfrm>
              <a:prstGeom prst="line">
                <a:avLst/>
              </a:prstGeom>
              <a:ln w="57150">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grpSp>
        <p:sp>
          <p:nvSpPr>
            <p:cNvPr id="7" name="Oval 6">
              <a:extLst>
                <a:ext uri="{FF2B5EF4-FFF2-40B4-BE49-F238E27FC236}">
                  <a16:creationId xmlns:a16="http://schemas.microsoft.com/office/drawing/2014/main" id="{2B3AD3B1-403B-4859-BE9D-BF2A6ED2F55B}"/>
                </a:ext>
              </a:extLst>
            </p:cNvPr>
            <p:cNvSpPr/>
            <p:nvPr/>
          </p:nvSpPr>
          <p:spPr>
            <a:xfrm>
              <a:off x="5152648" y="2530415"/>
              <a:ext cx="182880" cy="182880"/>
            </a:xfrm>
            <a:prstGeom prst="ellipse">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BFC0C0"/>
                </a:solidFill>
                <a:effectLst/>
                <a:uLnTx/>
                <a:uFillTx/>
                <a:latin typeface="Calibri" panose="020F0502020204030204"/>
                <a:ea typeface="+mn-ea"/>
                <a:cs typeface="+mn-cs"/>
              </a:endParaRPr>
            </a:p>
          </p:txBody>
        </p:sp>
        <p:sp>
          <p:nvSpPr>
            <p:cNvPr id="9" name="Isosceles Triangle 8">
              <a:extLst>
                <a:ext uri="{FF2B5EF4-FFF2-40B4-BE49-F238E27FC236}">
                  <a16:creationId xmlns:a16="http://schemas.microsoft.com/office/drawing/2014/main" id="{7C25F7E0-3826-4E02-966F-29F2B9C4D931}"/>
                </a:ext>
              </a:extLst>
            </p:cNvPr>
            <p:cNvSpPr/>
            <p:nvPr/>
          </p:nvSpPr>
          <p:spPr>
            <a:xfrm rot="5400000">
              <a:off x="5355250" y="3233781"/>
              <a:ext cx="274320" cy="274320"/>
            </a:xfrm>
            <a:prstGeom prst="triangle">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BFC0C0"/>
                </a:solidFill>
                <a:effectLst/>
                <a:uLnTx/>
                <a:uFillTx/>
                <a:latin typeface="Calibri" panose="020F0502020204030204"/>
                <a:ea typeface="+mn-ea"/>
                <a:cs typeface="+mn-cs"/>
              </a:endParaRPr>
            </a:p>
          </p:txBody>
        </p:sp>
      </p:grpSp>
      <p:cxnSp>
        <p:nvCxnSpPr>
          <p:cNvPr id="5" name="Straight Connector 4"/>
          <p:cNvCxnSpPr>
            <a:cxnSpLocks/>
          </p:cNvCxnSpPr>
          <p:nvPr/>
        </p:nvCxnSpPr>
        <p:spPr>
          <a:xfrm>
            <a:off x="0" y="1167584"/>
            <a:ext cx="10104582" cy="6603"/>
          </a:xfrm>
          <a:prstGeom prst="line">
            <a:avLst/>
          </a:prstGeom>
          <a:ln w="57150">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3861FE24-7929-4B22-8D81-523AF7C0B306}"/>
              </a:ext>
            </a:extLst>
          </p:cNvPr>
          <p:cNvSpPr/>
          <p:nvPr/>
        </p:nvSpPr>
        <p:spPr>
          <a:xfrm>
            <a:off x="233075" y="1686053"/>
            <a:ext cx="10196519" cy="5062924"/>
          </a:xfrm>
          <a:prstGeom prst="rect">
            <a:avLst/>
          </a:prstGeom>
        </p:spPr>
        <p:txBody>
          <a:bodyPr wrap="square">
            <a:spAutoFit/>
          </a:bodyPr>
          <a:lstStyle/>
          <a:p>
            <a:pPr marR="0" lvl="0" algn="l" defTabSz="914400" rtl="0" eaLnBrk="1" fontAlgn="auto" latinLnBrk="0" hangingPunct="1">
              <a:lnSpc>
                <a:spcPct val="100000"/>
              </a:lnSpc>
              <a:spcBef>
                <a:spcPts val="0"/>
              </a:spcBef>
              <a:spcAft>
                <a:spcPts val="0"/>
              </a:spcAft>
              <a:buClrTx/>
              <a:buSzPct val="100000"/>
              <a:tabLst/>
              <a:defRPr sz="3700">
                <a:solidFill>
                  <a:srgbClr val="FFFFFF"/>
                </a:solidFill>
              </a:defRPr>
            </a:pPr>
            <a:endParaRPr lang="en-US" sz="2800" b="1" dirty="0">
              <a:solidFill>
                <a:srgbClr val="E7E6E6">
                  <a:lumMod val="10000"/>
                </a:srgbClr>
              </a:solidFill>
              <a:latin typeface="Arial Nova" panose="020B0504020202020204" pitchFamily="34" charset="0"/>
              <a:cs typeface="Arial" panose="020B0604020202020204" pitchFamily="34" charset="0"/>
            </a:endParaRPr>
          </a:p>
          <a:p>
            <a:pPr marL="514350" marR="0" lvl="0" indent="-5143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sz="3700">
                <a:solidFill>
                  <a:srgbClr val="FFFFFF"/>
                </a:solidFill>
              </a:defRPr>
            </a:pPr>
            <a:r>
              <a:rPr lang="en-US" sz="2800" b="1" dirty="0">
                <a:solidFill>
                  <a:srgbClr val="E7E6E6">
                    <a:lumMod val="10000"/>
                  </a:srgbClr>
                </a:solidFill>
                <a:latin typeface="Arial Nova" panose="020B0504020202020204" pitchFamily="34" charset="0"/>
                <a:cs typeface="Arial" panose="020B0604020202020204" pitchFamily="34" charset="0"/>
              </a:rPr>
              <a:t>Email me to receive your welcome invitation </a:t>
            </a:r>
          </a:p>
          <a:p>
            <a:pPr marL="514350" marR="0" lvl="0" indent="-5143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sz="3700">
                <a:solidFill>
                  <a:srgbClr val="FFFFFF"/>
                </a:solidFill>
              </a:defRPr>
            </a:pPr>
            <a:endParaRPr lang="en-US" sz="2800" b="1" dirty="0">
              <a:solidFill>
                <a:srgbClr val="E7E6E6">
                  <a:lumMod val="10000"/>
                </a:srgbClr>
              </a:solidFill>
              <a:latin typeface="Arial Nova" panose="020B0504020202020204" pitchFamily="34" charset="0"/>
              <a:cs typeface="Arial" panose="020B0604020202020204" pitchFamily="34" charset="0"/>
            </a:endParaRPr>
          </a:p>
          <a:p>
            <a:pPr marL="514350" marR="0" lvl="0" indent="-5143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sz="3700">
                <a:solidFill>
                  <a:srgbClr val="FFFFFF"/>
                </a:solidFill>
              </a:defRPr>
            </a:pPr>
            <a:r>
              <a:rPr lang="en-US" sz="2800" b="1" dirty="0">
                <a:solidFill>
                  <a:srgbClr val="E7E6E6">
                    <a:lumMod val="10000"/>
                  </a:srgbClr>
                </a:solidFill>
                <a:latin typeface="Arial Nova" panose="020B0504020202020204" pitchFamily="34" charset="0"/>
                <a:cs typeface="Arial" panose="020B0604020202020204" pitchFamily="34" charset="0"/>
              </a:rPr>
              <a:t>Once admitted, select the committee you would like to be a part of and begin making changes in your community</a:t>
            </a:r>
          </a:p>
          <a:p>
            <a:pPr marR="0" lvl="0" algn="l" defTabSz="914400" rtl="0" eaLnBrk="1" fontAlgn="auto" latinLnBrk="0" hangingPunct="1">
              <a:lnSpc>
                <a:spcPct val="100000"/>
              </a:lnSpc>
              <a:spcBef>
                <a:spcPts val="0"/>
              </a:spcBef>
              <a:spcAft>
                <a:spcPts val="0"/>
              </a:spcAft>
              <a:buClrTx/>
              <a:buSzPct val="100000"/>
              <a:tabLst/>
              <a:defRPr sz="3700">
                <a:solidFill>
                  <a:srgbClr val="FFFFFF"/>
                </a:solidFill>
              </a:defRPr>
            </a:pPr>
            <a:endParaRPr lang="en-US" sz="2800" b="1" dirty="0">
              <a:solidFill>
                <a:srgbClr val="E7E6E6">
                  <a:lumMod val="10000"/>
                </a:srgbClr>
              </a:solidFill>
              <a:latin typeface="Arial Nova" panose="020B0504020202020204" pitchFamily="34" charset="0"/>
              <a:cs typeface="Arial" panose="020B0604020202020204" pitchFamily="34" charset="0"/>
            </a:endParaRPr>
          </a:p>
          <a:p>
            <a:pPr marL="514350" marR="0" lvl="0" indent="-5143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sz="3700">
                <a:solidFill>
                  <a:srgbClr val="FFFFFF"/>
                </a:solidFill>
              </a:defRPr>
            </a:pPr>
            <a:r>
              <a:rPr lang="en-US" sz="2800" b="1" dirty="0">
                <a:solidFill>
                  <a:srgbClr val="E7E6E6">
                    <a:lumMod val="10000"/>
                  </a:srgbClr>
                </a:solidFill>
                <a:latin typeface="Arial Nova" panose="020B0504020202020204" pitchFamily="34" charset="0"/>
                <a:cs typeface="Arial" panose="020B0604020202020204" pitchFamily="34" charset="0"/>
              </a:rPr>
              <a:t>Share our mission with three other influential business or faith leaders in your community</a:t>
            </a:r>
            <a:endParaRPr kumimoji="0" lang="en-US" sz="2800" b="0" i="0" u="none" strike="noStrike" kern="1200" cap="none" spc="0" normalizeH="0" baseline="0" noProof="0" dirty="0">
              <a:ln>
                <a:noFill/>
              </a:ln>
              <a:solidFill>
                <a:srgbClr val="E7E6E6">
                  <a:lumMod val="10000"/>
                </a:srgbClr>
              </a:solidFill>
              <a:effectLst/>
              <a:uLnTx/>
              <a:uFillTx/>
              <a:latin typeface="Arial Nova" panose="020B05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Pct val="100000"/>
              <a:buFontTx/>
              <a:buNone/>
              <a:tabLst/>
              <a:defRPr sz="3700">
                <a:solidFill>
                  <a:srgbClr val="FFFFFF"/>
                </a:solidFill>
              </a:defRPr>
            </a:pPr>
            <a:endParaRPr kumimoji="0" lang="en-US" sz="2300" b="1" i="0" u="none" strike="noStrike" kern="1200" cap="none" spc="0" normalizeH="0" baseline="0" noProof="0" dirty="0">
              <a:ln>
                <a:noFill/>
              </a:ln>
              <a:solidFill>
                <a:srgbClr val="E7E6E6">
                  <a:lumMod val="10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Pct val="100000"/>
              <a:buFontTx/>
              <a:buNone/>
              <a:tabLst/>
              <a:defRPr sz="3700">
                <a:solidFill>
                  <a:srgbClr val="FFFFFF"/>
                </a:solidFill>
              </a:defRPr>
            </a:pPr>
            <a:endParaRPr kumimoji="0" lang="en-US" sz="2300" b="1" i="0" u="none" strike="noStrike" kern="1200" cap="none" spc="0" normalizeH="0" baseline="0" noProof="0" dirty="0">
              <a:ln>
                <a:noFill/>
              </a:ln>
              <a:solidFill>
                <a:srgbClr val="E7E6E6">
                  <a:lumMod val="10000"/>
                </a:srgbClr>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sz="3700">
                <a:solidFill>
                  <a:srgbClr val="FFFFFF"/>
                </a:solidFill>
              </a:defRPr>
            </a:pPr>
            <a:endParaRPr kumimoji="0" lang="en-US" sz="2500" b="0" i="0" u="none" strike="noStrike" kern="1200" cap="none" spc="0" normalizeH="0" baseline="0" noProof="0" dirty="0">
              <a:ln>
                <a:noFill/>
              </a:ln>
              <a:solidFill>
                <a:srgbClr val="E7E6E6">
                  <a:lumMod val="10000"/>
                </a:srgbClr>
              </a:solidFill>
              <a:effectLst/>
              <a:uLnTx/>
              <a:uFillTx/>
              <a:latin typeface="Arial" panose="020B0604020202020204" pitchFamily="34" charset="0"/>
              <a:ea typeface="+mn-ea"/>
              <a:cs typeface="Arial" panose="020B0604020202020204" pitchFamily="34" charset="0"/>
            </a:endParaRPr>
          </a:p>
        </p:txBody>
      </p:sp>
      <p:pic>
        <p:nvPicPr>
          <p:cNvPr id="19" name="Picture 18" descr="A picture containing plate&#10;&#10;Description automatically generated">
            <a:extLst>
              <a:ext uri="{FF2B5EF4-FFF2-40B4-BE49-F238E27FC236}">
                <a16:creationId xmlns:a16="http://schemas.microsoft.com/office/drawing/2014/main" id="{0D0577BB-8794-49F1-BB66-4F0CE4CB6F5D}"/>
              </a:ext>
            </a:extLst>
          </p:cNvPr>
          <p:cNvPicPr>
            <a:picLocks noChangeAspect="1"/>
          </p:cNvPicPr>
          <p:nvPr/>
        </p:nvPicPr>
        <p:blipFill rotWithShape="1">
          <a:blip r:embed="rId3" cstate="print">
            <a:alphaModFix amt="15000"/>
            <a:extLst>
              <a:ext uri="{28A0092B-C50C-407E-A947-70E740481C1C}">
                <a14:useLocalDpi xmlns:a14="http://schemas.microsoft.com/office/drawing/2010/main" val="0"/>
              </a:ext>
            </a:extLst>
          </a:blip>
          <a:srcRect t="25039" r="80921" b="22319"/>
          <a:stretch/>
        </p:blipFill>
        <p:spPr>
          <a:xfrm rot="1701361">
            <a:off x="7876138" y="1843803"/>
            <a:ext cx="4261439" cy="5706763"/>
          </a:xfrm>
          <a:prstGeom prst="rect">
            <a:avLst/>
          </a:prstGeom>
        </p:spPr>
      </p:pic>
    </p:spTree>
    <p:extLst>
      <p:ext uri="{BB962C8B-B14F-4D97-AF65-F5344CB8AC3E}">
        <p14:creationId xmlns:p14="http://schemas.microsoft.com/office/powerpoint/2010/main" val="9068171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00">
        <p159:morph option="byObject"/>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072060-3B3B-438B-A189-4631DDE40EF1}"/>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Nova" panose="020B0504020202020204" pitchFamily="34" charset="0"/>
                <a:ea typeface="+mn-ea"/>
                <a:cs typeface="+mn-cs"/>
              </a:rPr>
              <a:t>- Sheriff Lemma</a:t>
            </a:r>
            <a:endParaRPr kumimoji="0" lang="en-US" sz="1800" b="0" i="0" u="none" strike="noStrike" kern="1200" cap="none" spc="0" normalizeH="0" baseline="0" noProof="0">
              <a:ln>
                <a:noFill/>
              </a:ln>
              <a:solidFill>
                <a:srgbClr val="BFC0C0"/>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9CA1B394-5334-4A1A-A72A-D1D11925CEEB}"/>
              </a:ext>
            </a:extLst>
          </p:cNvPr>
          <p:cNvSpPr/>
          <p:nvPr/>
        </p:nvSpPr>
        <p:spPr>
          <a:xfrm>
            <a:off x="1707554" y="1042626"/>
            <a:ext cx="8765517" cy="4496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BFC0C0"/>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1B03DF61-BF73-4FB6-8C9D-A21DA843F8D5}"/>
              </a:ext>
            </a:extLst>
          </p:cNvPr>
          <p:cNvSpPr txBox="1"/>
          <p:nvPr/>
        </p:nvSpPr>
        <p:spPr>
          <a:xfrm>
            <a:off x="2049938" y="1436029"/>
            <a:ext cx="8082892" cy="31085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srgbClr val="FFFFFF"/>
                </a:solidFill>
                <a:effectLst/>
                <a:uLnTx/>
                <a:uFillTx/>
                <a:latin typeface="Arial Nova" panose="020B0504020202020204" pitchFamily="34" charset="0"/>
                <a:ea typeface="+mn-ea"/>
                <a:cs typeface="+mn-cs"/>
              </a:rPr>
              <a:t>When I meet with the families of individuals who are overdosing, I realize that behind every person navigating their path to recovery, there are 5-6 people crying in their pillow at night, on the verge of losing a loved one, and don't know where to turn. If that doesn't inspire you to want to do something more, I don't know what will.</a:t>
            </a:r>
          </a:p>
        </p:txBody>
      </p:sp>
      <p:sp>
        <p:nvSpPr>
          <p:cNvPr id="9" name="Rectangle 8">
            <a:extLst>
              <a:ext uri="{FF2B5EF4-FFF2-40B4-BE49-F238E27FC236}">
                <a16:creationId xmlns:a16="http://schemas.microsoft.com/office/drawing/2014/main" id="{FF7EF6A8-0F85-4A3F-9538-AC17D1EA7DC1}"/>
              </a:ext>
            </a:extLst>
          </p:cNvPr>
          <p:cNvSpPr/>
          <p:nvPr/>
        </p:nvSpPr>
        <p:spPr>
          <a:xfrm>
            <a:off x="5725341" y="4659944"/>
            <a:ext cx="4407489" cy="646331"/>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Nova" panose="020B0504020202020204" pitchFamily="34" charset="0"/>
                <a:ea typeface="+mn-ea"/>
                <a:cs typeface="+mn-cs"/>
              </a:rPr>
              <a:t>- Seminole County Sheriff Dennis Lemma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Nova" panose="020B0504020202020204" pitchFamily="34" charset="0"/>
                <a:ea typeface="+mn-ea"/>
                <a:cs typeface="+mn-cs"/>
              </a:rPr>
              <a:t>Project Opioid Co-Chairman</a:t>
            </a:r>
            <a:endParaRPr kumimoji="0" lang="en-US" sz="1800" b="0" i="0" u="none" strike="noStrike" kern="1200" cap="none" spc="0" normalizeH="0" baseline="0" noProof="0" dirty="0">
              <a:ln>
                <a:noFill/>
              </a:ln>
              <a:solidFill>
                <a:srgbClr val="262626"/>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9F2F2BA3-3B4A-4361-BEE8-CC2BE4CADF36}"/>
              </a:ext>
            </a:extLst>
          </p:cNvPr>
          <p:cNvSpPr txBox="1"/>
          <p:nvPr/>
        </p:nvSpPr>
        <p:spPr>
          <a:xfrm>
            <a:off x="960031" y="127598"/>
            <a:ext cx="3454400" cy="26468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600" b="1" i="0" u="none" strike="noStrike" kern="1200" cap="none" spc="0" normalizeH="0" baseline="0" noProof="0" dirty="0">
                <a:ln>
                  <a:noFill/>
                </a:ln>
                <a:solidFill>
                  <a:srgbClr val="FFFFFF"/>
                </a:solidFill>
                <a:effectLst/>
                <a:uLnTx/>
                <a:uFillTx/>
                <a:latin typeface="Georgia" panose="02040502050405020303" pitchFamily="18" charset="0"/>
                <a:ea typeface="+mn-ea"/>
                <a:cs typeface="+mn-cs"/>
              </a:rPr>
              <a:t>“</a:t>
            </a:r>
          </a:p>
        </p:txBody>
      </p:sp>
      <p:pic>
        <p:nvPicPr>
          <p:cNvPr id="17" name="Picture 16" descr="A close up of a logo&#10;&#10;Description automatically generated">
            <a:extLst>
              <a:ext uri="{FF2B5EF4-FFF2-40B4-BE49-F238E27FC236}">
                <a16:creationId xmlns:a16="http://schemas.microsoft.com/office/drawing/2014/main" id="{3BC93A5C-99CF-4DA4-BC91-C4DFF31B5A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1812" y="4731495"/>
            <a:ext cx="3694648" cy="3083441"/>
          </a:xfrm>
          <a:prstGeom prst="rect">
            <a:avLst/>
          </a:prstGeom>
        </p:spPr>
      </p:pic>
    </p:spTree>
    <p:extLst>
      <p:ext uri="{BB962C8B-B14F-4D97-AF65-F5344CB8AC3E}">
        <p14:creationId xmlns:p14="http://schemas.microsoft.com/office/powerpoint/2010/main" val="18818246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B06168A7-C030-44A4-9708-C02F5B1719AF}"/>
              </a:ext>
            </a:extLst>
          </p:cNvPr>
          <p:cNvSpPr txBox="1">
            <a:spLocks/>
          </p:cNvSpPr>
          <p:nvPr/>
        </p:nvSpPr>
        <p:spPr>
          <a:xfrm>
            <a:off x="951914" y="2827089"/>
            <a:ext cx="7591722" cy="3860037"/>
          </a:xfrm>
          <a:prstGeom prst="rect">
            <a:avLst/>
          </a:prstGeom>
        </p:spPr>
        <p:txBody>
          <a:bodyPr/>
          <a:lstStyle>
            <a:lvl1pPr marL="0" indent="0" algn="l" defTabSz="1165860" rtl="0" eaLnBrk="1" latinLnBrk="0" hangingPunct="1">
              <a:lnSpc>
                <a:spcPct val="90000"/>
              </a:lnSpc>
              <a:spcBef>
                <a:spcPts val="1275"/>
              </a:spcBef>
              <a:buFont typeface="Arial" panose="020B0604020202020204" pitchFamily="34" charset="0"/>
              <a:buNone/>
              <a:defRPr sz="2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82930" indent="0" algn="l" defTabSz="1165860" rtl="0" eaLnBrk="1" latinLnBrk="0" hangingPunct="1">
              <a:lnSpc>
                <a:spcPct val="90000"/>
              </a:lnSpc>
              <a:spcBef>
                <a:spcPts val="638"/>
              </a:spcBef>
              <a:buFont typeface="Arial" panose="020B0604020202020204" pitchFamily="34" charset="0"/>
              <a:buNone/>
              <a:defRPr sz="2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65860" indent="0" algn="l" defTabSz="1165860" rtl="0" eaLnBrk="1" latinLnBrk="0" hangingPunct="1">
              <a:lnSpc>
                <a:spcPct val="90000"/>
              </a:lnSpc>
              <a:spcBef>
                <a:spcPts val="638"/>
              </a:spcBef>
              <a:buFont typeface="Arial" panose="020B0604020202020204" pitchFamily="34" charset="0"/>
              <a:buNone/>
              <a:defRPr sz="2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748790" indent="0" algn="l" defTabSz="1165860" rtl="0" eaLnBrk="1" latinLnBrk="0" hangingPunct="1">
              <a:lnSpc>
                <a:spcPct val="90000"/>
              </a:lnSpc>
              <a:spcBef>
                <a:spcPts val="638"/>
              </a:spcBef>
              <a:buFont typeface="Arial" panose="020B0604020202020204" pitchFamily="34" charset="0"/>
              <a:buNone/>
              <a:defRPr sz="2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331720" indent="0" algn="l" defTabSz="1165860" rtl="0" eaLnBrk="1" latinLnBrk="0" hangingPunct="1">
              <a:lnSpc>
                <a:spcPct val="90000"/>
              </a:lnSpc>
              <a:spcBef>
                <a:spcPts val="638"/>
              </a:spcBef>
              <a:buFont typeface="Arial" panose="020B0604020202020204" pitchFamily="34" charset="0"/>
              <a:buNone/>
              <a:defRPr sz="2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3206115" indent="-291465" algn="l" defTabSz="1165860" rtl="0" eaLnBrk="1" latinLnBrk="0" hangingPunct="1">
              <a:lnSpc>
                <a:spcPct val="90000"/>
              </a:lnSpc>
              <a:spcBef>
                <a:spcPts val="638"/>
              </a:spcBef>
              <a:buFont typeface="Arial" panose="020B0604020202020204" pitchFamily="34" charset="0"/>
              <a:buChar char="•"/>
              <a:defRPr sz="2295" kern="1200">
                <a:solidFill>
                  <a:schemeClr val="tx1"/>
                </a:solidFill>
                <a:latin typeface="+mn-lt"/>
                <a:ea typeface="+mn-ea"/>
                <a:cs typeface="+mn-cs"/>
              </a:defRPr>
            </a:lvl6pPr>
            <a:lvl7pPr marL="3789045" indent="-291465" algn="l" defTabSz="1165860" rtl="0" eaLnBrk="1" latinLnBrk="0" hangingPunct="1">
              <a:lnSpc>
                <a:spcPct val="90000"/>
              </a:lnSpc>
              <a:spcBef>
                <a:spcPts val="638"/>
              </a:spcBef>
              <a:buFont typeface="Arial" panose="020B0604020202020204" pitchFamily="34" charset="0"/>
              <a:buChar char="•"/>
              <a:defRPr sz="2295" kern="1200">
                <a:solidFill>
                  <a:schemeClr val="tx1"/>
                </a:solidFill>
                <a:latin typeface="+mn-lt"/>
                <a:ea typeface="+mn-ea"/>
                <a:cs typeface="+mn-cs"/>
              </a:defRPr>
            </a:lvl7pPr>
            <a:lvl8pPr marL="4371975" indent="-291465" algn="l" defTabSz="1165860" rtl="0" eaLnBrk="1" latinLnBrk="0" hangingPunct="1">
              <a:lnSpc>
                <a:spcPct val="90000"/>
              </a:lnSpc>
              <a:spcBef>
                <a:spcPts val="638"/>
              </a:spcBef>
              <a:buFont typeface="Arial" panose="020B0604020202020204" pitchFamily="34" charset="0"/>
              <a:buChar char="•"/>
              <a:defRPr sz="2295" kern="1200">
                <a:solidFill>
                  <a:schemeClr val="tx1"/>
                </a:solidFill>
                <a:latin typeface="+mn-lt"/>
                <a:ea typeface="+mn-ea"/>
                <a:cs typeface="+mn-cs"/>
              </a:defRPr>
            </a:lvl8pPr>
            <a:lvl9pPr marL="4954905" indent="-291465" algn="l" defTabSz="1165860" rtl="0" eaLnBrk="1" latinLnBrk="0" hangingPunct="1">
              <a:lnSpc>
                <a:spcPct val="90000"/>
              </a:lnSpc>
              <a:spcBef>
                <a:spcPts val="638"/>
              </a:spcBef>
              <a:buFont typeface="Arial" panose="020B0604020202020204" pitchFamily="34" charset="0"/>
              <a:buChar char="•"/>
              <a:defRPr sz="2295" kern="1200">
                <a:solidFill>
                  <a:schemeClr val="tx1"/>
                </a:solidFill>
                <a:latin typeface="+mn-lt"/>
                <a:ea typeface="+mn-ea"/>
                <a:cs typeface="+mn-cs"/>
              </a:defRPr>
            </a:lvl9pPr>
          </a:lstStyle>
          <a:p>
            <a:pPr>
              <a:defRPr/>
            </a:pPr>
            <a:r>
              <a:rPr lang="en-US" sz="3300" dirty="0">
                <a:solidFill>
                  <a:prstClr val="white"/>
                </a:solidFill>
                <a:latin typeface="Arimo" panose="020B0604020202020204" pitchFamily="34" charset="0"/>
                <a:ea typeface="Arimo" panose="020B0604020202020204" pitchFamily="34" charset="0"/>
                <a:cs typeface="Arimo" panose="020B0604020202020204" pitchFamily="34" charset="0"/>
              </a:rPr>
              <a:t>Kendall Ward, PhD, Director of Data , Analytics, &amp; Strategy</a:t>
            </a:r>
          </a:p>
          <a:p>
            <a:pPr>
              <a:defRPr/>
            </a:pPr>
            <a:r>
              <a:rPr lang="en-US" sz="2800" dirty="0">
                <a:solidFill>
                  <a:prstClr val="white"/>
                </a:solidFill>
                <a:latin typeface="Arimo" panose="020B0604020202020204" pitchFamily="34" charset="0"/>
                <a:ea typeface="Arimo" panose="020B0604020202020204" pitchFamily="34" charset="0"/>
                <a:cs typeface="Arimo" panose="020B0604020202020204" pitchFamily="34" charset="0"/>
              </a:rPr>
              <a:t>kendall@projectopioid.org</a:t>
            </a:r>
          </a:p>
          <a:p>
            <a:pPr marL="0" marR="0" lvl="0" indent="0" algn="l" defTabSz="1165860" rtl="0" eaLnBrk="1" fontAlgn="auto" latinLnBrk="0" hangingPunct="1">
              <a:lnSpc>
                <a:spcPct val="90000"/>
              </a:lnSpc>
              <a:spcBef>
                <a:spcPts val="1275"/>
              </a:spcBef>
              <a:spcAft>
                <a:spcPts val="0"/>
              </a:spcAft>
              <a:buClrTx/>
              <a:buSzTx/>
              <a:buFont typeface="Arial" panose="020B0604020202020204" pitchFamily="34" charset="0"/>
              <a:buNone/>
              <a:tabLst/>
              <a:defRPr/>
            </a:pPr>
            <a:endParaRPr kumimoji="0" lang="en-US" sz="3300" b="0" i="0" u="none" strike="noStrike" kern="1200" cap="none" spc="0" normalizeH="0" baseline="0" noProof="0" dirty="0">
              <a:ln>
                <a:noFill/>
              </a:ln>
              <a:solidFill>
                <a:prstClr val="white"/>
              </a:solidFill>
              <a:effectLst/>
              <a:uLnTx/>
              <a:uFillTx/>
              <a:latin typeface="Arimo" panose="020B0604020202020204" pitchFamily="34" charset="0"/>
              <a:ea typeface="Arimo" panose="020B0604020202020204" pitchFamily="34" charset="0"/>
              <a:cs typeface="Arimo" panose="020B0604020202020204" pitchFamily="34" charset="0"/>
            </a:endParaRPr>
          </a:p>
          <a:p>
            <a:pPr marL="0" marR="0" lvl="0" indent="0" algn="l" defTabSz="1165860" rtl="0" eaLnBrk="1" fontAlgn="auto" latinLnBrk="0" hangingPunct="1">
              <a:lnSpc>
                <a:spcPct val="90000"/>
              </a:lnSpc>
              <a:spcBef>
                <a:spcPts val="1275"/>
              </a:spcBef>
              <a:spcAft>
                <a:spcPts val="0"/>
              </a:spcAft>
              <a:buClrTx/>
              <a:buSzTx/>
              <a:buFont typeface="Arial" panose="020B0604020202020204" pitchFamily="34" charset="0"/>
              <a:buNone/>
              <a:tabLst/>
              <a:defRPr/>
            </a:pPr>
            <a:r>
              <a:rPr kumimoji="0" lang="en-US" sz="3300" b="0" i="0" u="none" strike="noStrike" kern="1200" cap="none" spc="0" normalizeH="0" baseline="0" noProof="0" dirty="0">
                <a:ln>
                  <a:noFill/>
                </a:ln>
                <a:solidFill>
                  <a:prstClr val="white"/>
                </a:solidFill>
                <a:effectLst/>
                <a:uLnTx/>
                <a:uFillTx/>
                <a:latin typeface="Arimo" panose="020B0604020202020204" pitchFamily="34" charset="0"/>
                <a:ea typeface="Arimo" panose="020B0604020202020204" pitchFamily="34" charset="0"/>
                <a:cs typeface="Arimo" panose="020B0604020202020204" pitchFamily="34" charset="0"/>
              </a:rPr>
              <a:t>Andrae Bailey, Founder</a:t>
            </a:r>
          </a:p>
          <a:p>
            <a:pPr marL="0" marR="0" lvl="0" indent="0" algn="l" defTabSz="1165860" rtl="0" eaLnBrk="1" fontAlgn="auto" latinLnBrk="0" hangingPunct="1">
              <a:lnSpc>
                <a:spcPct val="90000"/>
              </a:lnSpc>
              <a:spcBef>
                <a:spcPts val="1275"/>
              </a:spcBef>
              <a:spcAft>
                <a:spcPts val="0"/>
              </a:spcAft>
              <a:buClrTx/>
              <a:buSzTx/>
              <a:buFont typeface="Arial" panose="020B0604020202020204" pitchFamily="34" charset="0"/>
              <a:buNone/>
              <a:tabLst/>
              <a:defRPr/>
            </a:pPr>
            <a:r>
              <a:rPr kumimoji="0" lang="en-US" sz="2800" b="0" i="0" u="none" strike="noStrike" kern="1200" cap="none" spc="0" normalizeH="0" baseline="0" noProof="0" dirty="0" err="1">
                <a:ln>
                  <a:noFill/>
                </a:ln>
                <a:solidFill>
                  <a:prstClr val="white"/>
                </a:solidFill>
                <a:effectLst/>
                <a:uLnTx/>
                <a:uFillTx/>
                <a:latin typeface="Arimo" panose="020B0604020202020204" pitchFamily="34" charset="0"/>
                <a:ea typeface="Arimo" panose="020B0604020202020204" pitchFamily="34" charset="0"/>
                <a:cs typeface="Arimo" panose="020B0604020202020204" pitchFamily="34" charset="0"/>
              </a:rPr>
              <a:t>andrae@change-everything</a:t>
            </a:r>
            <a:r>
              <a:rPr kumimoji="0" lang="en-US" sz="2800" b="0" i="0" u="none" strike="noStrike" kern="1200" cap="none" spc="0" normalizeH="0" baseline="0" noProof="0" dirty="0">
                <a:ln>
                  <a:noFill/>
                </a:ln>
                <a:solidFill>
                  <a:prstClr val="white"/>
                </a:solidFill>
                <a:effectLst/>
                <a:uLnTx/>
                <a:uFillTx/>
                <a:latin typeface="Arimo" panose="020B0604020202020204" pitchFamily="34" charset="0"/>
                <a:ea typeface="Arimo" panose="020B0604020202020204" pitchFamily="34" charset="0"/>
                <a:cs typeface="Arimo" panose="020B0604020202020204" pitchFamily="34" charset="0"/>
              </a:rPr>
              <a:t>.</a:t>
            </a:r>
            <a:r>
              <a:rPr lang="en-US" sz="2800" dirty="0">
                <a:solidFill>
                  <a:prstClr val="white"/>
                </a:solidFill>
                <a:latin typeface="Arimo" panose="020B0604020202020204" pitchFamily="34" charset="0"/>
                <a:ea typeface="Arimo" panose="020B0604020202020204" pitchFamily="34" charset="0"/>
                <a:cs typeface="Arimo" panose="020B0604020202020204" pitchFamily="34" charset="0"/>
              </a:rPr>
              <a:t>com</a:t>
            </a:r>
          </a:p>
          <a:p>
            <a:pPr>
              <a:defRPr/>
            </a:pPr>
            <a:endParaRPr lang="en-US" sz="3300" dirty="0">
              <a:solidFill>
                <a:prstClr val="white"/>
              </a:solidFill>
              <a:latin typeface="Arimo" panose="020B0604020202020204" pitchFamily="34" charset="0"/>
              <a:ea typeface="Arimo" panose="020B0604020202020204" pitchFamily="34" charset="0"/>
              <a:cs typeface="Arimo" panose="020B0604020202020204" pitchFamily="34" charset="0"/>
            </a:endParaRPr>
          </a:p>
          <a:p>
            <a:pPr marL="0" marR="0" lvl="0" indent="0" algn="l" defTabSz="1165860" rtl="0" eaLnBrk="1" fontAlgn="auto" latinLnBrk="0" hangingPunct="1">
              <a:lnSpc>
                <a:spcPct val="90000"/>
              </a:lnSpc>
              <a:spcBef>
                <a:spcPts val="1275"/>
              </a:spcBef>
              <a:spcAft>
                <a:spcPts val="0"/>
              </a:spcAft>
              <a:buClrTx/>
              <a:buSzTx/>
              <a:buFont typeface="Arial" panose="020B0604020202020204" pitchFamily="34" charset="0"/>
              <a:buNone/>
              <a:tabLst/>
              <a:defRPr/>
            </a:pPr>
            <a:endParaRPr kumimoji="0" lang="en-US" sz="3300" b="0" i="0" u="none" strike="noStrike" kern="1200" cap="none" spc="0" normalizeH="0" baseline="0" noProof="0" dirty="0">
              <a:ln>
                <a:noFill/>
              </a:ln>
              <a:solidFill>
                <a:prstClr val="white"/>
              </a:solidFill>
              <a:effectLst/>
              <a:uLnTx/>
              <a:uFillTx/>
              <a:latin typeface="Arimo" panose="020B0604020202020204" pitchFamily="34" charset="0"/>
              <a:ea typeface="Arimo" panose="020B0604020202020204" pitchFamily="34" charset="0"/>
              <a:cs typeface="Arimo" panose="020B0604020202020204" pitchFamily="34" charset="0"/>
            </a:endParaRPr>
          </a:p>
        </p:txBody>
      </p:sp>
      <p:sp>
        <p:nvSpPr>
          <p:cNvPr id="11" name="Text Placeholder 5">
            <a:extLst>
              <a:ext uri="{FF2B5EF4-FFF2-40B4-BE49-F238E27FC236}">
                <a16:creationId xmlns:a16="http://schemas.microsoft.com/office/drawing/2014/main" id="{767691B2-CA5A-104D-9FE0-7F0582C57D9F}"/>
              </a:ext>
            </a:extLst>
          </p:cNvPr>
          <p:cNvSpPr txBox="1">
            <a:spLocks/>
          </p:cNvSpPr>
          <p:nvPr/>
        </p:nvSpPr>
        <p:spPr>
          <a:xfrm>
            <a:off x="1436541" y="1324358"/>
            <a:ext cx="10441908" cy="758339"/>
          </a:xfrm>
          <a:prstGeom prst="rect">
            <a:avLst/>
          </a:prstGeom>
        </p:spPr>
        <p:txBody>
          <a:bodyPr/>
          <a:lstStyle>
            <a:lvl1pPr marL="0" indent="0" algn="l" defTabSz="1165860" rtl="0" eaLnBrk="1" latinLnBrk="0" hangingPunct="1">
              <a:lnSpc>
                <a:spcPct val="90000"/>
              </a:lnSpc>
              <a:spcBef>
                <a:spcPts val="1275"/>
              </a:spcBef>
              <a:buFont typeface="Arial" panose="020B0604020202020204" pitchFamily="34" charset="0"/>
              <a:buNone/>
              <a:defRPr sz="2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82930" indent="0" algn="l" defTabSz="1165860" rtl="0" eaLnBrk="1" latinLnBrk="0" hangingPunct="1">
              <a:lnSpc>
                <a:spcPct val="90000"/>
              </a:lnSpc>
              <a:spcBef>
                <a:spcPts val="638"/>
              </a:spcBef>
              <a:buFont typeface="Arial" panose="020B0604020202020204" pitchFamily="34" charset="0"/>
              <a:buNone/>
              <a:defRPr sz="2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65860" indent="0" algn="l" defTabSz="1165860" rtl="0" eaLnBrk="1" latinLnBrk="0" hangingPunct="1">
              <a:lnSpc>
                <a:spcPct val="90000"/>
              </a:lnSpc>
              <a:spcBef>
                <a:spcPts val="638"/>
              </a:spcBef>
              <a:buFont typeface="Arial" panose="020B0604020202020204" pitchFamily="34" charset="0"/>
              <a:buNone/>
              <a:defRPr sz="2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748790" indent="0" algn="l" defTabSz="1165860" rtl="0" eaLnBrk="1" latinLnBrk="0" hangingPunct="1">
              <a:lnSpc>
                <a:spcPct val="90000"/>
              </a:lnSpc>
              <a:spcBef>
                <a:spcPts val="638"/>
              </a:spcBef>
              <a:buFont typeface="Arial" panose="020B0604020202020204" pitchFamily="34" charset="0"/>
              <a:buNone/>
              <a:defRPr sz="2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331720" indent="0" algn="l" defTabSz="1165860" rtl="0" eaLnBrk="1" latinLnBrk="0" hangingPunct="1">
              <a:lnSpc>
                <a:spcPct val="90000"/>
              </a:lnSpc>
              <a:spcBef>
                <a:spcPts val="638"/>
              </a:spcBef>
              <a:buFont typeface="Arial" panose="020B0604020202020204" pitchFamily="34" charset="0"/>
              <a:buNone/>
              <a:defRPr sz="2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3206115" indent="-291465" algn="l" defTabSz="1165860" rtl="0" eaLnBrk="1" latinLnBrk="0" hangingPunct="1">
              <a:lnSpc>
                <a:spcPct val="90000"/>
              </a:lnSpc>
              <a:spcBef>
                <a:spcPts val="638"/>
              </a:spcBef>
              <a:buFont typeface="Arial" panose="020B0604020202020204" pitchFamily="34" charset="0"/>
              <a:buChar char="•"/>
              <a:defRPr sz="2295" kern="1200">
                <a:solidFill>
                  <a:schemeClr val="tx1"/>
                </a:solidFill>
                <a:latin typeface="+mn-lt"/>
                <a:ea typeface="+mn-ea"/>
                <a:cs typeface="+mn-cs"/>
              </a:defRPr>
            </a:lvl6pPr>
            <a:lvl7pPr marL="3789045" indent="-291465" algn="l" defTabSz="1165860" rtl="0" eaLnBrk="1" latinLnBrk="0" hangingPunct="1">
              <a:lnSpc>
                <a:spcPct val="90000"/>
              </a:lnSpc>
              <a:spcBef>
                <a:spcPts val="638"/>
              </a:spcBef>
              <a:buFont typeface="Arial" panose="020B0604020202020204" pitchFamily="34" charset="0"/>
              <a:buChar char="•"/>
              <a:defRPr sz="2295" kern="1200">
                <a:solidFill>
                  <a:schemeClr val="tx1"/>
                </a:solidFill>
                <a:latin typeface="+mn-lt"/>
                <a:ea typeface="+mn-ea"/>
                <a:cs typeface="+mn-cs"/>
              </a:defRPr>
            </a:lvl7pPr>
            <a:lvl8pPr marL="4371975" indent="-291465" algn="l" defTabSz="1165860" rtl="0" eaLnBrk="1" latinLnBrk="0" hangingPunct="1">
              <a:lnSpc>
                <a:spcPct val="90000"/>
              </a:lnSpc>
              <a:spcBef>
                <a:spcPts val="638"/>
              </a:spcBef>
              <a:buFont typeface="Arial" panose="020B0604020202020204" pitchFamily="34" charset="0"/>
              <a:buChar char="•"/>
              <a:defRPr sz="2295" kern="1200">
                <a:solidFill>
                  <a:schemeClr val="tx1"/>
                </a:solidFill>
                <a:latin typeface="+mn-lt"/>
                <a:ea typeface="+mn-ea"/>
                <a:cs typeface="+mn-cs"/>
              </a:defRPr>
            </a:lvl8pPr>
            <a:lvl9pPr marL="4954905" indent="-291465" algn="l" defTabSz="1165860" rtl="0" eaLnBrk="1" latinLnBrk="0" hangingPunct="1">
              <a:lnSpc>
                <a:spcPct val="90000"/>
              </a:lnSpc>
              <a:spcBef>
                <a:spcPts val="638"/>
              </a:spcBef>
              <a:buFont typeface="Arial" panose="020B0604020202020204" pitchFamily="34" charset="0"/>
              <a:buChar char="•"/>
              <a:defRPr sz="2295" kern="1200">
                <a:solidFill>
                  <a:schemeClr val="tx1"/>
                </a:solidFill>
                <a:latin typeface="+mn-lt"/>
                <a:ea typeface="+mn-ea"/>
                <a:cs typeface="+mn-cs"/>
              </a:defRPr>
            </a:lvl9pPr>
          </a:lstStyle>
          <a:p>
            <a:pPr marL="0" marR="0" lvl="0" indent="0" algn="l" defTabSz="1165860" rtl="0" eaLnBrk="1" fontAlgn="auto" latinLnBrk="0" hangingPunct="1">
              <a:lnSpc>
                <a:spcPct val="90000"/>
              </a:lnSpc>
              <a:spcBef>
                <a:spcPts val="1275"/>
              </a:spcBef>
              <a:spcAft>
                <a:spcPts val="0"/>
              </a:spcAft>
              <a:buClrTx/>
              <a:buSzTx/>
              <a:buFont typeface="Arial" panose="020B0604020202020204" pitchFamily="34" charset="0"/>
              <a:buNone/>
              <a:tabLst/>
              <a:defRPr/>
            </a:pPr>
            <a:r>
              <a:rPr kumimoji="0" lang="en-US" sz="7200" b="0" i="0" u="none" strike="noStrike" kern="1200" cap="none" spc="0" normalizeH="0" baseline="0" noProof="0" dirty="0">
                <a:ln>
                  <a:noFill/>
                </a:ln>
                <a:solidFill>
                  <a:prstClr val="white"/>
                </a:solidFill>
                <a:effectLst/>
                <a:uLnTx/>
                <a:uFillTx/>
                <a:latin typeface="Arimo" panose="020B0604020202020204" pitchFamily="34" charset="0"/>
                <a:ea typeface="Arimo" panose="020B0604020202020204" pitchFamily="34" charset="0"/>
                <a:cs typeface="Arimo" panose="020B0604020202020204" pitchFamily="34" charset="0"/>
              </a:rPr>
              <a:t>Thank You</a:t>
            </a:r>
          </a:p>
        </p:txBody>
      </p:sp>
      <p:pic>
        <p:nvPicPr>
          <p:cNvPr id="12" name="Graphic 11">
            <a:extLst>
              <a:ext uri="{FF2B5EF4-FFF2-40B4-BE49-F238E27FC236}">
                <a16:creationId xmlns:a16="http://schemas.microsoft.com/office/drawing/2014/main" id="{7906103B-E1C2-3142-BE4B-AD3E33C78452}"/>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0839" t="12032" r="69375" b="39856"/>
          <a:stretch/>
        </p:blipFill>
        <p:spPr>
          <a:xfrm>
            <a:off x="538849" y="1260561"/>
            <a:ext cx="826130" cy="1067084"/>
          </a:xfrm>
          <a:prstGeom prst="rect">
            <a:avLst/>
          </a:prstGeom>
        </p:spPr>
      </p:pic>
      <p:pic>
        <p:nvPicPr>
          <p:cNvPr id="3" name="Picture 2" descr="A picture containing drawing, plate&#10;&#10;Description automatically generated">
            <a:extLst>
              <a:ext uri="{FF2B5EF4-FFF2-40B4-BE49-F238E27FC236}">
                <a16:creationId xmlns:a16="http://schemas.microsoft.com/office/drawing/2014/main" id="{7C4AB15F-989F-4A54-890C-340BC420C6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4902" y="5235218"/>
            <a:ext cx="3050490" cy="1138578"/>
          </a:xfrm>
          <a:prstGeom prst="rect">
            <a:avLst/>
          </a:prstGeom>
        </p:spPr>
      </p:pic>
      <p:pic>
        <p:nvPicPr>
          <p:cNvPr id="2" name="Picture 1">
            <a:extLst>
              <a:ext uri="{FF2B5EF4-FFF2-40B4-BE49-F238E27FC236}">
                <a16:creationId xmlns:a16="http://schemas.microsoft.com/office/drawing/2014/main" id="{999161EA-DF72-48E4-9E8E-348331E021ED}"/>
              </a:ext>
            </a:extLst>
          </p:cNvPr>
          <p:cNvPicPr>
            <a:picLocks noChangeAspect="1"/>
          </p:cNvPicPr>
          <p:nvPr/>
        </p:nvPicPr>
        <p:blipFill>
          <a:blip r:embed="rId5"/>
          <a:stretch>
            <a:fillRect/>
          </a:stretch>
        </p:blipFill>
        <p:spPr>
          <a:xfrm>
            <a:off x="648616" y="2944099"/>
            <a:ext cx="303298" cy="390273"/>
          </a:xfrm>
          <a:prstGeom prst="rect">
            <a:avLst/>
          </a:prstGeom>
        </p:spPr>
      </p:pic>
      <p:pic>
        <p:nvPicPr>
          <p:cNvPr id="5" name="Picture 4">
            <a:extLst>
              <a:ext uri="{FF2B5EF4-FFF2-40B4-BE49-F238E27FC236}">
                <a16:creationId xmlns:a16="http://schemas.microsoft.com/office/drawing/2014/main" id="{6BD731B4-5EF9-4C00-98FD-30E3D2B04E85}"/>
              </a:ext>
            </a:extLst>
          </p:cNvPr>
          <p:cNvPicPr>
            <a:picLocks noChangeAspect="1"/>
          </p:cNvPicPr>
          <p:nvPr/>
        </p:nvPicPr>
        <p:blipFill>
          <a:blip r:embed="rId6"/>
          <a:stretch>
            <a:fillRect/>
          </a:stretch>
        </p:blipFill>
        <p:spPr>
          <a:xfrm>
            <a:off x="486608" y="5233786"/>
            <a:ext cx="304826" cy="363653"/>
          </a:xfrm>
          <a:prstGeom prst="rect">
            <a:avLst/>
          </a:prstGeom>
        </p:spPr>
      </p:pic>
    </p:spTree>
    <p:extLst>
      <p:ext uri="{BB962C8B-B14F-4D97-AF65-F5344CB8AC3E}">
        <p14:creationId xmlns:p14="http://schemas.microsoft.com/office/powerpoint/2010/main" val="14406335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00">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par>
                                <p:cTn id="21" presetID="42"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3DBD9"/>
        </a:solidFill>
        <a:effectLst/>
      </p:bgPr>
    </p:bg>
    <p:spTree>
      <p:nvGrpSpPr>
        <p:cNvPr id="1" name=""/>
        <p:cNvGrpSpPr/>
        <p:nvPr/>
      </p:nvGrpSpPr>
      <p:grpSpPr>
        <a:xfrm>
          <a:off x="0" y="0"/>
          <a:ext cx="0" cy="0"/>
          <a:chOff x="0" y="0"/>
          <a:chExt cx="0" cy="0"/>
        </a:xfrm>
      </p:grpSpPr>
      <p:pic>
        <p:nvPicPr>
          <p:cNvPr id="9" name="Picture 8" descr="A picture containing text&#10;&#10;Description automatically generated">
            <a:extLst>
              <a:ext uri="{FF2B5EF4-FFF2-40B4-BE49-F238E27FC236}">
                <a16:creationId xmlns:a16="http://schemas.microsoft.com/office/drawing/2014/main" id="{F10F09CA-67E2-4C83-A7FD-BBD495707E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2478" y="3925697"/>
            <a:ext cx="5011013" cy="3312160"/>
          </a:xfrm>
          <a:prstGeom prst="rect">
            <a:avLst/>
          </a:prstGeom>
        </p:spPr>
      </p:pic>
      <p:sp>
        <p:nvSpPr>
          <p:cNvPr id="8" name="Rectangle 7">
            <a:extLst>
              <a:ext uri="{FF2B5EF4-FFF2-40B4-BE49-F238E27FC236}">
                <a16:creationId xmlns:a16="http://schemas.microsoft.com/office/drawing/2014/main" id="{8629925F-2FB3-4D68-A4FC-197538C74F4D}"/>
              </a:ext>
            </a:extLst>
          </p:cNvPr>
          <p:cNvSpPr/>
          <p:nvPr/>
        </p:nvSpPr>
        <p:spPr>
          <a:xfrm>
            <a:off x="591649" y="522039"/>
            <a:ext cx="2580067" cy="1692771"/>
          </a:xfrm>
          <a:prstGeom prst="rect">
            <a:avLst/>
          </a:prstGeom>
        </p:spPr>
        <p:txBody>
          <a:bodyPr wrap="square">
            <a:spAutoFit/>
          </a:bodyPr>
          <a:lstStyle/>
          <a:p>
            <a:pPr algn="ctr"/>
            <a:r>
              <a:rPr lang="en-US" sz="4400" b="1" dirty="0">
                <a:solidFill>
                  <a:schemeClr val="accent1"/>
                </a:solidFill>
                <a:latin typeface="Arimo" panose="020B0604020202020204" pitchFamily="34" charset="0"/>
                <a:ea typeface="Arimo" panose="020B0604020202020204" pitchFamily="34" charset="0"/>
                <a:cs typeface="Arimo" panose="020B0604020202020204" pitchFamily="34" charset="0"/>
              </a:rPr>
              <a:t>16%</a:t>
            </a:r>
          </a:p>
          <a:p>
            <a:pPr algn="ctr"/>
            <a:r>
              <a:rPr lang="en-US" sz="2000" dirty="0">
                <a:latin typeface="Arimo" panose="020B0604020202020204" pitchFamily="34" charset="0"/>
                <a:ea typeface="Arimo" panose="020B0604020202020204" pitchFamily="34" charset="0"/>
                <a:cs typeface="Arimo" panose="020B0604020202020204" pitchFamily="34" charset="0"/>
              </a:rPr>
              <a:t>increase in opioid overdoses from this time last year</a:t>
            </a:r>
          </a:p>
        </p:txBody>
      </p:sp>
      <p:sp>
        <p:nvSpPr>
          <p:cNvPr id="5" name="Rectangle 4">
            <a:extLst>
              <a:ext uri="{FF2B5EF4-FFF2-40B4-BE49-F238E27FC236}">
                <a16:creationId xmlns:a16="http://schemas.microsoft.com/office/drawing/2014/main" id="{16D82882-3D30-4B47-A318-8876F155634A}"/>
              </a:ext>
            </a:extLst>
          </p:cNvPr>
          <p:cNvSpPr/>
          <p:nvPr/>
        </p:nvSpPr>
        <p:spPr>
          <a:xfrm>
            <a:off x="3665525" y="2382092"/>
            <a:ext cx="3461320" cy="2062103"/>
          </a:xfrm>
          <a:prstGeom prst="rect">
            <a:avLst/>
          </a:prstGeom>
        </p:spPr>
        <p:txBody>
          <a:bodyPr wrap="square">
            <a:spAutoFit/>
          </a:bodyPr>
          <a:lstStyle/>
          <a:p>
            <a:pPr algn="ctr"/>
            <a:r>
              <a:rPr lang="en-US" sz="4800" b="1" dirty="0">
                <a:solidFill>
                  <a:schemeClr val="accent1"/>
                </a:solidFill>
                <a:latin typeface="Arimo" panose="020B0604020202020204" pitchFamily="34" charset="0"/>
                <a:ea typeface="Arimo" panose="020B0604020202020204" pitchFamily="34" charset="0"/>
                <a:cs typeface="Arimo" panose="020B0604020202020204" pitchFamily="34" charset="0"/>
              </a:rPr>
              <a:t>65,000</a:t>
            </a:r>
            <a:endParaRPr lang="en-US" sz="3000" b="1" dirty="0">
              <a:solidFill>
                <a:schemeClr val="accent1"/>
              </a:solidFill>
              <a:latin typeface="Arimo" panose="020B0604020202020204" pitchFamily="34" charset="0"/>
              <a:ea typeface="Arimo" panose="020B0604020202020204" pitchFamily="34" charset="0"/>
              <a:cs typeface="Arimo" panose="020B0604020202020204" pitchFamily="34" charset="0"/>
            </a:endParaRPr>
          </a:p>
          <a:p>
            <a:pPr algn="ctr"/>
            <a:r>
              <a:rPr lang="en-US" sz="2000" dirty="0">
                <a:latin typeface="Arimo" panose="020B0604020202020204" pitchFamily="34" charset="0"/>
                <a:ea typeface="Arimo" panose="020B0604020202020204" pitchFamily="34" charset="0"/>
                <a:cs typeface="Arimo" panose="020B0604020202020204" pitchFamily="34" charset="0"/>
              </a:rPr>
              <a:t>Additional deaths from suicide, drug &amp; alcohol overdoses are anticipated due to COVID-19 alone</a:t>
            </a:r>
            <a:endParaRPr lang="en-US" sz="2000" b="1" dirty="0">
              <a:latin typeface="Arimo" panose="020B0604020202020204" pitchFamily="34" charset="0"/>
              <a:ea typeface="Arimo" panose="020B0604020202020204" pitchFamily="34" charset="0"/>
              <a:cs typeface="Arimo" panose="020B0604020202020204" pitchFamily="34" charset="0"/>
            </a:endParaRPr>
          </a:p>
        </p:txBody>
      </p:sp>
      <p:sp>
        <p:nvSpPr>
          <p:cNvPr id="3" name="Title 2">
            <a:extLst>
              <a:ext uri="{FF2B5EF4-FFF2-40B4-BE49-F238E27FC236}">
                <a16:creationId xmlns:a16="http://schemas.microsoft.com/office/drawing/2014/main" id="{2863725C-B6B2-4229-8FF2-B6E8D5F42BEA}"/>
              </a:ext>
            </a:extLst>
          </p:cNvPr>
          <p:cNvSpPr>
            <a:spLocks noGrp="1"/>
          </p:cNvSpPr>
          <p:nvPr>
            <p:ph type="title"/>
          </p:nvPr>
        </p:nvSpPr>
        <p:spPr>
          <a:xfrm>
            <a:off x="7278164" y="263759"/>
            <a:ext cx="4386811" cy="4084982"/>
          </a:xfrm>
        </p:spPr>
        <p:txBody>
          <a:bodyPr>
            <a:noAutofit/>
          </a:bodyPr>
          <a:lstStyle/>
          <a:p>
            <a:pPr algn="r"/>
            <a:r>
              <a:rPr lang="en-US" sz="5400" spc="-75" dirty="0">
                <a:solidFill>
                  <a:schemeClr val="accent1"/>
                </a:solidFill>
              </a:rPr>
              <a:t>… and the COVID-19 crisis has magnified it.</a:t>
            </a:r>
            <a:endParaRPr lang="en-US" sz="5400" dirty="0">
              <a:solidFill>
                <a:schemeClr val="accent1"/>
              </a:solidFill>
            </a:endParaRPr>
          </a:p>
        </p:txBody>
      </p:sp>
      <p:sp>
        <p:nvSpPr>
          <p:cNvPr id="11" name="Rectangle 10">
            <a:extLst>
              <a:ext uri="{FF2B5EF4-FFF2-40B4-BE49-F238E27FC236}">
                <a16:creationId xmlns:a16="http://schemas.microsoft.com/office/drawing/2014/main" id="{9C1AE8DC-76EF-4676-B50A-DDFA7229A5CB}"/>
              </a:ext>
            </a:extLst>
          </p:cNvPr>
          <p:cNvSpPr/>
          <p:nvPr/>
        </p:nvSpPr>
        <p:spPr>
          <a:xfrm>
            <a:off x="240793" y="2442665"/>
            <a:ext cx="3281779" cy="2000548"/>
          </a:xfrm>
          <a:prstGeom prst="rect">
            <a:avLst/>
          </a:prstGeom>
        </p:spPr>
        <p:txBody>
          <a:bodyPr wrap="square">
            <a:spAutoFit/>
          </a:bodyPr>
          <a:lstStyle/>
          <a:p>
            <a:pPr algn="ctr"/>
            <a:r>
              <a:rPr lang="en-US" sz="4400" b="1" dirty="0">
                <a:solidFill>
                  <a:schemeClr val="accent1"/>
                </a:solidFill>
                <a:latin typeface="Arimo" panose="020B0604020202020204" pitchFamily="34" charset="0"/>
                <a:ea typeface="Arimo" panose="020B0604020202020204" pitchFamily="34" charset="0"/>
                <a:cs typeface="Arimo" panose="020B0604020202020204" pitchFamily="34" charset="0"/>
              </a:rPr>
              <a:t>100%</a:t>
            </a:r>
            <a:endParaRPr lang="en-US" sz="2000" dirty="0">
              <a:latin typeface="Arimo" panose="020B0604020202020204" pitchFamily="34" charset="0"/>
              <a:ea typeface="Arimo" panose="020B0604020202020204" pitchFamily="34" charset="0"/>
              <a:cs typeface="Arimo" panose="020B0604020202020204" pitchFamily="34" charset="0"/>
            </a:endParaRPr>
          </a:p>
          <a:p>
            <a:pPr algn="ctr"/>
            <a:r>
              <a:rPr lang="en-US" sz="2000" dirty="0">
                <a:latin typeface="Arimo" panose="020B0604020202020204" pitchFamily="34" charset="0"/>
                <a:ea typeface="Arimo" panose="020B0604020202020204" pitchFamily="34" charset="0"/>
                <a:cs typeface="Arimo" panose="020B0604020202020204" pitchFamily="34" charset="0"/>
              </a:rPr>
              <a:t>Increase in telehealth services for one Orlando company within one month of COVID lockdowns</a:t>
            </a:r>
          </a:p>
        </p:txBody>
      </p:sp>
      <p:sp>
        <p:nvSpPr>
          <p:cNvPr id="12" name="Rectangle 11">
            <a:extLst>
              <a:ext uri="{FF2B5EF4-FFF2-40B4-BE49-F238E27FC236}">
                <a16:creationId xmlns:a16="http://schemas.microsoft.com/office/drawing/2014/main" id="{465D45BB-41EC-499E-8955-0BFB1FFF654A}"/>
              </a:ext>
            </a:extLst>
          </p:cNvPr>
          <p:cNvSpPr/>
          <p:nvPr/>
        </p:nvSpPr>
        <p:spPr>
          <a:xfrm>
            <a:off x="3853572" y="522039"/>
            <a:ext cx="3085226" cy="1692771"/>
          </a:xfrm>
          <a:prstGeom prst="rect">
            <a:avLst/>
          </a:prstGeom>
        </p:spPr>
        <p:txBody>
          <a:bodyPr wrap="square">
            <a:spAutoFit/>
          </a:bodyPr>
          <a:lstStyle/>
          <a:p>
            <a:pPr algn="ctr"/>
            <a:r>
              <a:rPr lang="en-US" sz="4400" b="1" dirty="0">
                <a:solidFill>
                  <a:schemeClr val="accent1"/>
                </a:solidFill>
                <a:latin typeface="Arimo" panose="020B0604020202020204" pitchFamily="34" charset="0"/>
                <a:ea typeface="Arimo" panose="020B0604020202020204" pitchFamily="34" charset="0"/>
                <a:cs typeface="Arimo" panose="020B0604020202020204" pitchFamily="34" charset="0"/>
              </a:rPr>
              <a:t>50%</a:t>
            </a:r>
          </a:p>
          <a:p>
            <a:pPr algn="ctr"/>
            <a:r>
              <a:rPr lang="en-US" sz="2000" dirty="0">
                <a:latin typeface="Arimo" panose="020B0604020202020204" pitchFamily="34" charset="0"/>
                <a:ea typeface="Arimo" panose="020B0604020202020204" pitchFamily="34" charset="0"/>
                <a:cs typeface="Arimo" panose="020B0604020202020204" pitchFamily="34" charset="0"/>
              </a:rPr>
              <a:t>of Americans say the pandemic has affected their mental health</a:t>
            </a:r>
          </a:p>
        </p:txBody>
      </p:sp>
      <p:sp>
        <p:nvSpPr>
          <p:cNvPr id="7" name="Rectangle 6">
            <a:extLst>
              <a:ext uri="{FF2B5EF4-FFF2-40B4-BE49-F238E27FC236}">
                <a16:creationId xmlns:a16="http://schemas.microsoft.com/office/drawing/2014/main" id="{5F6ABCF3-9007-430B-9F6F-83F643E965C6}"/>
              </a:ext>
            </a:extLst>
          </p:cNvPr>
          <p:cNvSpPr/>
          <p:nvPr/>
        </p:nvSpPr>
        <p:spPr>
          <a:xfrm>
            <a:off x="1451678" y="4444195"/>
            <a:ext cx="4378853" cy="2031325"/>
          </a:xfrm>
          <a:prstGeom prst="rect">
            <a:avLst/>
          </a:prstGeom>
        </p:spPr>
        <p:txBody>
          <a:bodyPr wrap="square">
            <a:spAutoFit/>
          </a:bodyPr>
          <a:lstStyle/>
          <a:p>
            <a:pPr algn="ctr"/>
            <a:r>
              <a:rPr lang="en-US" sz="6600" b="1" dirty="0">
                <a:solidFill>
                  <a:schemeClr val="accent1"/>
                </a:solidFill>
                <a:latin typeface="Arimo" panose="020B0604020202020204" pitchFamily="34" charset="0"/>
                <a:ea typeface="Arimo" panose="020B0604020202020204" pitchFamily="34" charset="0"/>
                <a:cs typeface="Arimo" panose="020B0604020202020204" pitchFamily="34" charset="0"/>
              </a:rPr>
              <a:t>⅓</a:t>
            </a:r>
            <a:r>
              <a:rPr lang="en-US" sz="6000" b="1" dirty="0">
                <a:solidFill>
                  <a:schemeClr val="accent1"/>
                </a:solidFill>
                <a:latin typeface="Arimo" panose="020B0604020202020204" pitchFamily="34" charset="0"/>
                <a:ea typeface="Arimo" panose="020B0604020202020204" pitchFamily="34" charset="0"/>
                <a:cs typeface="Arimo" panose="020B0604020202020204" pitchFamily="34" charset="0"/>
              </a:rPr>
              <a:t> </a:t>
            </a:r>
          </a:p>
          <a:p>
            <a:pPr algn="ctr"/>
            <a:r>
              <a:rPr lang="en-US" sz="2000" dirty="0">
                <a:latin typeface="Arimo" panose="020B0604020202020204" pitchFamily="34" charset="0"/>
                <a:ea typeface="Arimo" panose="020B0604020202020204" pitchFamily="34" charset="0"/>
                <a:cs typeface="Arimo" panose="020B0604020202020204" pitchFamily="34" charset="0"/>
              </a:rPr>
              <a:t>of Americans have displayed clinical signs of anxiety, depression, or both since the pandemic began</a:t>
            </a:r>
          </a:p>
        </p:txBody>
      </p:sp>
    </p:spTree>
    <p:extLst>
      <p:ext uri="{BB962C8B-B14F-4D97-AF65-F5344CB8AC3E}">
        <p14:creationId xmlns:p14="http://schemas.microsoft.com/office/powerpoint/2010/main" val="180692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300"/>
                                        <p:tgtEl>
                                          <p:spTgt spid="12"/>
                                        </p:tgtEl>
                                      </p:cBhvr>
                                    </p:animEffect>
                                  </p:childTnLst>
                                </p:cTn>
                              </p:par>
                            </p:childTnLst>
                          </p:cTn>
                        </p:par>
                        <p:par>
                          <p:cTn id="12" fill="hold">
                            <p:stCondLst>
                              <p:cond delay="2800"/>
                            </p:stCondLst>
                            <p:childTnLst>
                              <p:par>
                                <p:cTn id="13" presetID="10" presetClass="entr" presetSubtype="0" fill="hold" grpId="0" nodeType="afterEffect">
                                  <p:stCondLst>
                                    <p:cond delay="10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300"/>
                                        <p:tgtEl>
                                          <p:spTgt spid="5"/>
                                        </p:tgtEl>
                                      </p:cBhvr>
                                    </p:animEffect>
                                  </p:childTnLst>
                                </p:cTn>
                              </p:par>
                            </p:childTnLst>
                          </p:cTn>
                        </p:par>
                        <p:par>
                          <p:cTn id="16" fill="hold">
                            <p:stCondLst>
                              <p:cond delay="4100"/>
                            </p:stCondLst>
                            <p:childTnLst>
                              <p:par>
                                <p:cTn id="17" presetID="10" presetClass="entr" presetSubtype="0" fill="hold" grpId="0" nodeType="after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300"/>
                                        <p:tgtEl>
                                          <p:spTgt spid="11"/>
                                        </p:tgtEl>
                                      </p:cBhvr>
                                    </p:animEffect>
                                  </p:childTnLst>
                                </p:cTn>
                              </p:par>
                            </p:childTnLst>
                          </p:cTn>
                        </p:par>
                        <p:par>
                          <p:cTn id="20" fill="hold">
                            <p:stCondLst>
                              <p:cond delay="5400"/>
                            </p:stCondLst>
                            <p:childTnLst>
                              <p:par>
                                <p:cTn id="21" presetID="10" presetClass="entr" presetSubtype="0" fill="hold" grpId="0" nodeType="afterEffect">
                                  <p:stCondLst>
                                    <p:cond delay="100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3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11" grpId="0"/>
      <p:bldP spid="12"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7F1CAC63-662B-4921-9FB0-0A8F0CA3FAC7}"/>
              </a:ext>
            </a:extLst>
          </p:cNvPr>
          <p:cNvGrpSpPr/>
          <p:nvPr/>
        </p:nvGrpSpPr>
        <p:grpSpPr>
          <a:xfrm>
            <a:off x="1524000" y="4858353"/>
            <a:ext cx="9087518" cy="4903454"/>
            <a:chOff x="55291" y="857251"/>
            <a:chExt cx="9087518" cy="4903454"/>
          </a:xfrm>
        </p:grpSpPr>
        <p:pic>
          <p:nvPicPr>
            <p:cNvPr id="17" name="Picture Placeholder 31">
              <a:extLst>
                <a:ext uri="{FF2B5EF4-FFF2-40B4-BE49-F238E27FC236}">
                  <a16:creationId xmlns:a16="http://schemas.microsoft.com/office/drawing/2014/main" id="{9F08AF58-F774-4A1D-9AA3-159472D2EF30}"/>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55291" y="857251"/>
              <a:ext cx="3789034" cy="4903454"/>
            </a:xfrm>
            <a:prstGeom prst="rect">
              <a:avLst/>
            </a:prstGeom>
          </p:spPr>
        </p:pic>
        <p:pic>
          <p:nvPicPr>
            <p:cNvPr id="18" name="Picture Placeholder 31">
              <a:extLst>
                <a:ext uri="{FF2B5EF4-FFF2-40B4-BE49-F238E27FC236}">
                  <a16:creationId xmlns:a16="http://schemas.microsoft.com/office/drawing/2014/main" id="{8F8D2A61-9D9C-4609-BDB5-C946DF44206C}"/>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1" r="60163"/>
            <a:stretch/>
          </p:blipFill>
          <p:spPr>
            <a:xfrm>
              <a:off x="3844323" y="857251"/>
              <a:ext cx="1509452" cy="4903454"/>
            </a:xfrm>
            <a:prstGeom prst="rect">
              <a:avLst/>
            </a:prstGeom>
          </p:spPr>
        </p:pic>
        <p:pic>
          <p:nvPicPr>
            <p:cNvPr id="19" name="Picture Placeholder 31">
              <a:extLst>
                <a:ext uri="{FF2B5EF4-FFF2-40B4-BE49-F238E27FC236}">
                  <a16:creationId xmlns:a16="http://schemas.microsoft.com/office/drawing/2014/main" id="{AE716673-667D-4C7F-B6E0-3AC8EB7A96A7}"/>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5353775" y="857251"/>
              <a:ext cx="3789034" cy="4903454"/>
            </a:xfrm>
            <a:prstGeom prst="rect">
              <a:avLst/>
            </a:prstGeom>
          </p:spPr>
        </p:pic>
      </p:grpSp>
      <p:grpSp>
        <p:nvGrpSpPr>
          <p:cNvPr id="12" name="Group 11">
            <a:extLst>
              <a:ext uri="{FF2B5EF4-FFF2-40B4-BE49-F238E27FC236}">
                <a16:creationId xmlns:a16="http://schemas.microsoft.com/office/drawing/2014/main" id="{459F606C-FD7A-4AA6-9ED4-368CBFD54410}"/>
              </a:ext>
            </a:extLst>
          </p:cNvPr>
          <p:cNvGrpSpPr/>
          <p:nvPr/>
        </p:nvGrpSpPr>
        <p:grpSpPr>
          <a:xfrm>
            <a:off x="1552241" y="17068"/>
            <a:ext cx="9087518" cy="4903454"/>
            <a:chOff x="55291" y="857251"/>
            <a:chExt cx="9087518" cy="4903454"/>
          </a:xfrm>
        </p:grpSpPr>
        <p:pic>
          <p:nvPicPr>
            <p:cNvPr id="13" name="Picture Placeholder 31">
              <a:extLst>
                <a:ext uri="{FF2B5EF4-FFF2-40B4-BE49-F238E27FC236}">
                  <a16:creationId xmlns:a16="http://schemas.microsoft.com/office/drawing/2014/main" id="{68BD2FA9-45A1-459F-B573-C0E0B0CA153B}"/>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55291" y="857251"/>
              <a:ext cx="3789034" cy="4903454"/>
            </a:xfrm>
            <a:prstGeom prst="rect">
              <a:avLst/>
            </a:prstGeom>
          </p:spPr>
        </p:pic>
        <p:pic>
          <p:nvPicPr>
            <p:cNvPr id="14" name="Picture Placeholder 31">
              <a:extLst>
                <a:ext uri="{FF2B5EF4-FFF2-40B4-BE49-F238E27FC236}">
                  <a16:creationId xmlns:a16="http://schemas.microsoft.com/office/drawing/2014/main" id="{D4AD13B0-038A-4FB7-87C0-8EC576A3DDB0}"/>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1" r="60163"/>
            <a:stretch/>
          </p:blipFill>
          <p:spPr>
            <a:xfrm>
              <a:off x="3844323" y="857251"/>
              <a:ext cx="1509452" cy="4903454"/>
            </a:xfrm>
            <a:prstGeom prst="rect">
              <a:avLst/>
            </a:prstGeom>
          </p:spPr>
        </p:pic>
        <p:pic>
          <p:nvPicPr>
            <p:cNvPr id="15" name="Picture Placeholder 31">
              <a:extLst>
                <a:ext uri="{FF2B5EF4-FFF2-40B4-BE49-F238E27FC236}">
                  <a16:creationId xmlns:a16="http://schemas.microsoft.com/office/drawing/2014/main" id="{3095915C-8E35-4B41-A859-DC4E877D2A2B}"/>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5353775" y="857251"/>
              <a:ext cx="3789034" cy="4903454"/>
            </a:xfrm>
            <a:prstGeom prst="rect">
              <a:avLst/>
            </a:prstGeom>
          </p:spPr>
        </p:pic>
      </p:grpSp>
      <p:sp>
        <p:nvSpPr>
          <p:cNvPr id="6" name="Rectangle 5">
            <a:extLst>
              <a:ext uri="{FF2B5EF4-FFF2-40B4-BE49-F238E27FC236}">
                <a16:creationId xmlns:a16="http://schemas.microsoft.com/office/drawing/2014/main" id="{BCCB6511-4931-43F1-88D0-5A7D310323CF}"/>
              </a:ext>
            </a:extLst>
          </p:cNvPr>
          <p:cNvSpPr/>
          <p:nvPr/>
        </p:nvSpPr>
        <p:spPr>
          <a:xfrm>
            <a:off x="0" y="-195888"/>
            <a:ext cx="12192000" cy="7718923"/>
          </a:xfrm>
          <a:prstGeom prst="rect">
            <a:avLst/>
          </a:prstGeom>
          <a:solidFill>
            <a:srgbClr val="2C3047">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350">
              <a:solidFill>
                <a:srgbClr val="FFFFFF"/>
              </a:solidFill>
              <a:latin typeface="Calibri"/>
            </a:endParaRPr>
          </a:p>
        </p:txBody>
      </p:sp>
      <p:sp>
        <p:nvSpPr>
          <p:cNvPr id="2" name="Title 1">
            <a:extLst>
              <a:ext uri="{FF2B5EF4-FFF2-40B4-BE49-F238E27FC236}">
                <a16:creationId xmlns:a16="http://schemas.microsoft.com/office/drawing/2014/main" id="{BDCD6E2B-4B37-423D-96BD-414C1E0556C9}"/>
              </a:ext>
            </a:extLst>
          </p:cNvPr>
          <p:cNvSpPr>
            <a:spLocks noGrp="1"/>
          </p:cNvSpPr>
          <p:nvPr>
            <p:ph type="title"/>
          </p:nvPr>
        </p:nvSpPr>
        <p:spPr>
          <a:xfrm>
            <a:off x="1857051" y="2663193"/>
            <a:ext cx="3689053" cy="994172"/>
          </a:xfrm>
        </p:spPr>
        <p:txBody>
          <a:bodyPr>
            <a:noAutofit/>
          </a:bodyPr>
          <a:lstStyle/>
          <a:p>
            <a:r>
              <a:rPr lang="en-US" sz="3600" b="1" dirty="0">
                <a:solidFill>
                  <a:schemeClr val="bg1"/>
                </a:solidFill>
                <a:latin typeface="Arimo" panose="020B0604020202020204" pitchFamily="34" charset="0"/>
                <a:ea typeface="Arimo" panose="020B0604020202020204" pitchFamily="34" charset="0"/>
                <a:cs typeface="Arimo" panose="020B0604020202020204" pitchFamily="34" charset="0"/>
              </a:rPr>
              <a:t>Why we do what we do…</a:t>
            </a:r>
          </a:p>
        </p:txBody>
      </p:sp>
      <p:pic>
        <p:nvPicPr>
          <p:cNvPr id="8" name="Picture 7" descr="A picture containing drawing, plate&#10;&#10;Description automatically generated">
            <a:extLst>
              <a:ext uri="{FF2B5EF4-FFF2-40B4-BE49-F238E27FC236}">
                <a16:creationId xmlns:a16="http://schemas.microsoft.com/office/drawing/2014/main" id="{7202CC10-57DD-4E76-8AC6-54B63E750EC1}"/>
              </a:ext>
            </a:extLst>
          </p:cNvPr>
          <p:cNvPicPr>
            <a:picLocks noChangeAspect="1"/>
          </p:cNvPicPr>
          <p:nvPr/>
        </p:nvPicPr>
        <p:blipFill>
          <a:blip r:embed="rId4"/>
          <a:stretch>
            <a:fillRect/>
          </a:stretch>
        </p:blipFill>
        <p:spPr>
          <a:xfrm>
            <a:off x="2036032" y="806510"/>
            <a:ext cx="1410726" cy="526545"/>
          </a:xfrm>
          <a:prstGeom prst="rect">
            <a:avLst/>
          </a:prstGeom>
        </p:spPr>
      </p:pic>
      <p:pic>
        <p:nvPicPr>
          <p:cNvPr id="9" name="Picture 8" descr="A screen shot of a person&#10;&#10;Description automatically generated">
            <a:extLst>
              <a:ext uri="{FF2B5EF4-FFF2-40B4-BE49-F238E27FC236}">
                <a16:creationId xmlns:a16="http://schemas.microsoft.com/office/drawing/2014/main" id="{20C24721-7D4D-437F-89FA-D82266CB7B9B}"/>
              </a:ext>
            </a:extLst>
          </p:cNvPr>
          <p:cNvPicPr>
            <a:picLocks noChangeAspect="1"/>
          </p:cNvPicPr>
          <p:nvPr/>
        </p:nvPicPr>
        <p:blipFill rotWithShape="1">
          <a:blip r:embed="rId5"/>
          <a:srcRect t="9078" b="9344"/>
          <a:stretch/>
        </p:blipFill>
        <p:spPr>
          <a:xfrm>
            <a:off x="5646084" y="80958"/>
            <a:ext cx="3789876" cy="6691150"/>
          </a:xfrm>
          <a:prstGeom prst="rect">
            <a:avLst/>
          </a:prstGeom>
        </p:spPr>
      </p:pic>
    </p:spTree>
    <p:extLst>
      <p:ext uri="{BB962C8B-B14F-4D97-AF65-F5344CB8AC3E}">
        <p14:creationId xmlns:p14="http://schemas.microsoft.com/office/powerpoint/2010/main" val="4104372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Placeholder 31">
            <a:extLst>
              <a:ext uri="{FF2B5EF4-FFF2-40B4-BE49-F238E27FC236}">
                <a16:creationId xmlns:a16="http://schemas.microsoft.com/office/drawing/2014/main" id="{13AAB5F6-B504-4707-A1E2-FFD810194F94}"/>
              </a:ext>
            </a:extLst>
          </p:cNvPr>
          <p:cNvPicPr>
            <a:picLocks noGrp="1" noChangeAspect="1"/>
          </p:cNvPicPr>
          <p:nvPr>
            <p:ph type="pic" sz="quarter" idx="4294967295"/>
          </p:nvPr>
        </p:nvPicPr>
        <p:blipFill>
          <a:blip r:embed="rId3" cstate="email">
            <a:extLst>
              <a:ext uri="{28A0092B-C50C-407E-A947-70E740481C1C}">
                <a14:useLocalDpi xmlns:a14="http://schemas.microsoft.com/office/drawing/2010/main" val="0"/>
              </a:ext>
            </a:extLst>
          </a:blip>
          <a:srcRect/>
          <a:stretch/>
        </p:blipFill>
        <p:spPr>
          <a:xfrm>
            <a:off x="7470974" y="160338"/>
            <a:ext cx="5052219" cy="6537325"/>
          </a:xfrm>
        </p:spPr>
      </p:pic>
      <p:sp>
        <p:nvSpPr>
          <p:cNvPr id="2" name="Rectangle 1">
            <a:extLst>
              <a:ext uri="{FF2B5EF4-FFF2-40B4-BE49-F238E27FC236}">
                <a16:creationId xmlns:a16="http://schemas.microsoft.com/office/drawing/2014/main" id="{91B2C8DC-FF33-4B37-A26F-9E564EC09EBC}"/>
              </a:ext>
            </a:extLst>
          </p:cNvPr>
          <p:cNvSpPr/>
          <p:nvPr/>
        </p:nvSpPr>
        <p:spPr>
          <a:xfrm>
            <a:off x="7470974" y="0"/>
            <a:ext cx="4719439" cy="6857998"/>
          </a:xfrm>
          <a:prstGeom prst="rect">
            <a:avLst/>
          </a:prstGeom>
          <a:solidFill>
            <a:schemeClr val="tx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900">
              <a:solidFill>
                <a:schemeClr val="accent1"/>
              </a:solidFill>
            </a:endParaRPr>
          </a:p>
        </p:txBody>
      </p:sp>
      <p:sp>
        <p:nvSpPr>
          <p:cNvPr id="11" name="TextBox 10">
            <a:extLst>
              <a:ext uri="{FF2B5EF4-FFF2-40B4-BE49-F238E27FC236}">
                <a16:creationId xmlns:a16="http://schemas.microsoft.com/office/drawing/2014/main" id="{19FDF589-73A4-46C9-9FCA-D462F4C0FE79}"/>
              </a:ext>
            </a:extLst>
          </p:cNvPr>
          <p:cNvSpPr txBox="1"/>
          <p:nvPr/>
        </p:nvSpPr>
        <p:spPr>
          <a:xfrm>
            <a:off x="7803753" y="1652616"/>
            <a:ext cx="3928188" cy="2654573"/>
          </a:xfrm>
          <a:prstGeom prst="rect">
            <a:avLst/>
          </a:prstGeom>
          <a:noFill/>
        </p:spPr>
        <p:txBody>
          <a:bodyPr wrap="square" lIns="45720" tIns="0" rIns="0" bIns="0" rtlCol="0">
            <a:spAutoFit/>
          </a:bodyPr>
          <a:lstStyle/>
          <a:p>
            <a:pPr algn="ctr"/>
            <a:r>
              <a:rPr lang="en-US" sz="5750" b="1" spc="150" dirty="0">
                <a:solidFill>
                  <a:schemeClr val="bg1"/>
                </a:solidFill>
                <a:latin typeface="Arimo" panose="020B0604020202020204" pitchFamily="34" charset="0"/>
                <a:ea typeface="Arimo" panose="020B0604020202020204" pitchFamily="34" charset="0"/>
                <a:cs typeface="Arimo" panose="020B0604020202020204" pitchFamily="34" charset="0"/>
              </a:rPr>
              <a:t>What is Project Opioid?</a:t>
            </a:r>
          </a:p>
        </p:txBody>
      </p:sp>
      <p:pic>
        <p:nvPicPr>
          <p:cNvPr id="6" name="Picture 5" descr="A picture containing plate, drawing&#10;&#10;Description automatically generated">
            <a:extLst>
              <a:ext uri="{FF2B5EF4-FFF2-40B4-BE49-F238E27FC236}">
                <a16:creationId xmlns:a16="http://schemas.microsoft.com/office/drawing/2014/main" id="{58830759-6B5E-4CAE-9DBD-3A5C3D3AA57A}"/>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08486" y="378352"/>
            <a:ext cx="1023728" cy="381416"/>
          </a:xfrm>
          <a:prstGeom prst="rect">
            <a:avLst/>
          </a:prstGeom>
        </p:spPr>
      </p:pic>
      <p:sp>
        <p:nvSpPr>
          <p:cNvPr id="3" name="Rectangle 2">
            <a:extLst>
              <a:ext uri="{FF2B5EF4-FFF2-40B4-BE49-F238E27FC236}">
                <a16:creationId xmlns:a16="http://schemas.microsoft.com/office/drawing/2014/main" id="{FD1D9DE6-11DE-4134-838C-F4743233B5AA}"/>
              </a:ext>
            </a:extLst>
          </p:cNvPr>
          <p:cNvSpPr/>
          <p:nvPr/>
        </p:nvSpPr>
        <p:spPr>
          <a:xfrm>
            <a:off x="511084" y="1558614"/>
            <a:ext cx="6271667" cy="1323439"/>
          </a:xfrm>
          <a:prstGeom prst="rect">
            <a:avLst/>
          </a:prstGeom>
        </p:spPr>
        <p:txBody>
          <a:bodyPr wrap="square">
            <a:spAutoFit/>
          </a:bodyPr>
          <a:lstStyle/>
          <a:p>
            <a:r>
              <a:rPr lang="en-US" sz="2000" dirty="0">
                <a:latin typeface="Arimo" panose="020B0604020202020204" pitchFamily="34" charset="0"/>
                <a:ea typeface="Arimo" panose="020B0604020202020204" pitchFamily="34" charset="0"/>
                <a:cs typeface="Arimo" panose="020B0604020202020204" pitchFamily="34" charset="0"/>
              </a:rPr>
              <a:t>Project Opioid is a </a:t>
            </a:r>
            <a:r>
              <a:rPr lang="en-US" sz="2000" b="1" dirty="0">
                <a:latin typeface="Arimo" panose="020B0604020202020204" pitchFamily="34" charset="0"/>
                <a:ea typeface="Arimo" panose="020B0604020202020204" pitchFamily="34" charset="0"/>
                <a:cs typeface="Arimo" panose="020B0604020202020204" pitchFamily="34" charset="0"/>
              </a:rPr>
              <a:t>coalition of influential leaders</a:t>
            </a:r>
            <a:r>
              <a:rPr lang="en-US" sz="2000" dirty="0">
                <a:latin typeface="Arimo" panose="020B0604020202020204" pitchFamily="34" charset="0"/>
                <a:ea typeface="Arimo" panose="020B0604020202020204" pitchFamily="34" charset="0"/>
                <a:cs typeface="Arimo" panose="020B0604020202020204" pitchFamily="34" charset="0"/>
              </a:rPr>
              <a:t> who can no longer tolerate thousands of lives being lost every year to drug overdoses that are 100% preventable.</a:t>
            </a:r>
          </a:p>
        </p:txBody>
      </p:sp>
      <p:sp>
        <p:nvSpPr>
          <p:cNvPr id="7" name="TextBox 6">
            <a:extLst>
              <a:ext uri="{FF2B5EF4-FFF2-40B4-BE49-F238E27FC236}">
                <a16:creationId xmlns:a16="http://schemas.microsoft.com/office/drawing/2014/main" id="{BE9FDD2D-983A-4FF3-B3C1-3C2168C8E572}"/>
              </a:ext>
            </a:extLst>
          </p:cNvPr>
          <p:cNvSpPr txBox="1"/>
          <p:nvPr/>
        </p:nvSpPr>
        <p:spPr>
          <a:xfrm>
            <a:off x="7998266" y="4472278"/>
            <a:ext cx="3640458" cy="553998"/>
          </a:xfrm>
          <a:prstGeom prst="rect">
            <a:avLst/>
          </a:prstGeom>
          <a:noFill/>
        </p:spPr>
        <p:txBody>
          <a:bodyPr wrap="square" lIns="45720" tIns="0" rIns="0" bIns="0" rtlCol="0">
            <a:spAutoFit/>
          </a:bodyPr>
          <a:lstStyle/>
          <a:p>
            <a:pPr algn="ctr"/>
            <a:r>
              <a:rPr lang="en-US" i="1" dirty="0">
                <a:solidFill>
                  <a:schemeClr val="accent1"/>
                </a:solidFill>
                <a:latin typeface="Arimo" panose="020B0604020202020204" pitchFamily="34" charset="0"/>
                <a:ea typeface="Arimo" panose="020B0604020202020204" pitchFamily="34" charset="0"/>
                <a:cs typeface="Arimo" panose="020B0604020202020204" pitchFamily="34" charset="0"/>
              </a:rPr>
              <a:t>Uniting leaders in your community to stop the addiction crisis</a:t>
            </a:r>
            <a:endParaRPr lang="en-US" sz="4800" b="1" i="1" dirty="0">
              <a:solidFill>
                <a:schemeClr val="accent1"/>
              </a:solidFill>
              <a:latin typeface="Arimo" panose="020B0604020202020204" pitchFamily="34" charset="0"/>
              <a:ea typeface="Arimo" panose="020B0604020202020204" pitchFamily="34" charset="0"/>
              <a:cs typeface="Arimo" panose="020B0604020202020204" pitchFamily="34" charset="0"/>
            </a:endParaRPr>
          </a:p>
        </p:txBody>
      </p:sp>
      <p:grpSp>
        <p:nvGrpSpPr>
          <p:cNvPr id="12" name="Group 11">
            <a:extLst>
              <a:ext uri="{FF2B5EF4-FFF2-40B4-BE49-F238E27FC236}">
                <a16:creationId xmlns:a16="http://schemas.microsoft.com/office/drawing/2014/main" id="{96E9AD8D-9E7F-4D82-9526-C65D2A1D16AB}"/>
              </a:ext>
            </a:extLst>
          </p:cNvPr>
          <p:cNvGrpSpPr/>
          <p:nvPr/>
        </p:nvGrpSpPr>
        <p:grpSpPr>
          <a:xfrm>
            <a:off x="-109546" y="3966964"/>
            <a:ext cx="7316874" cy="2312429"/>
            <a:chOff x="3728222" y="1994548"/>
            <a:chExt cx="16737800" cy="5289825"/>
          </a:xfrm>
        </p:grpSpPr>
        <p:pic>
          <p:nvPicPr>
            <p:cNvPr id="13" name="Picture 12" descr="A close up of a sign&#10;&#10;Description automatically generated">
              <a:extLst>
                <a:ext uri="{FF2B5EF4-FFF2-40B4-BE49-F238E27FC236}">
                  <a16:creationId xmlns:a16="http://schemas.microsoft.com/office/drawing/2014/main" id="{E0F66CA0-759F-48CA-A713-6D65ADCDBC81}"/>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954556" y="1994548"/>
              <a:ext cx="14733617" cy="5289825"/>
            </a:xfrm>
            <a:prstGeom prst="rect">
              <a:avLst/>
            </a:prstGeom>
          </p:spPr>
        </p:pic>
        <p:sp>
          <p:nvSpPr>
            <p:cNvPr id="14" name="Rectangle 13">
              <a:extLst>
                <a:ext uri="{FF2B5EF4-FFF2-40B4-BE49-F238E27FC236}">
                  <a16:creationId xmlns:a16="http://schemas.microsoft.com/office/drawing/2014/main" id="{B2B60058-1CD9-4C0D-AB55-B989C98D684C}"/>
                </a:ext>
              </a:extLst>
            </p:cNvPr>
            <p:cNvSpPr/>
            <p:nvPr/>
          </p:nvSpPr>
          <p:spPr>
            <a:xfrm>
              <a:off x="3728222" y="5072968"/>
              <a:ext cx="4956757" cy="2112175"/>
            </a:xfrm>
            <a:prstGeom prst="rect">
              <a:avLst/>
            </a:prstGeom>
          </p:spPr>
          <p:txBody>
            <a:bodyPr wrap="square">
              <a:spAutoFit/>
            </a:bodyPr>
            <a:lstStyle/>
            <a:p>
              <a:pPr algn="r"/>
              <a:r>
                <a:rPr lang="en-US" b="1" dirty="0">
                  <a:solidFill>
                    <a:schemeClr val="accent1"/>
                  </a:solidFill>
                  <a:latin typeface="Arimo" panose="020B0604020202020204" pitchFamily="34" charset="0"/>
                  <a:ea typeface="Arimo" panose="020B0604020202020204" pitchFamily="34" charset="0"/>
                  <a:cs typeface="Arimo" panose="020B0604020202020204" pitchFamily="34" charset="0"/>
                </a:rPr>
                <a:t>REDUCE </a:t>
              </a:r>
            </a:p>
            <a:p>
              <a:pPr algn="r"/>
              <a:r>
                <a:rPr lang="en-US" b="1" dirty="0">
                  <a:solidFill>
                    <a:schemeClr val="accent1"/>
                  </a:solidFill>
                  <a:latin typeface="Arimo" panose="020B0604020202020204" pitchFamily="34" charset="0"/>
                  <a:ea typeface="Arimo" panose="020B0604020202020204" pitchFamily="34" charset="0"/>
                  <a:cs typeface="Arimo" panose="020B0604020202020204" pitchFamily="34" charset="0"/>
                </a:rPr>
                <a:t>OPIOID DEATHS &amp; MISUSE </a:t>
              </a:r>
            </a:p>
          </p:txBody>
        </p:sp>
        <p:sp>
          <p:nvSpPr>
            <p:cNvPr id="15" name="Rectangle 14">
              <a:extLst>
                <a:ext uri="{FF2B5EF4-FFF2-40B4-BE49-F238E27FC236}">
                  <a16:creationId xmlns:a16="http://schemas.microsoft.com/office/drawing/2014/main" id="{48E649F6-B1A0-4E31-94A6-66A86F5AFDA6}"/>
                </a:ext>
              </a:extLst>
            </p:cNvPr>
            <p:cNvSpPr/>
            <p:nvPr/>
          </p:nvSpPr>
          <p:spPr>
            <a:xfrm>
              <a:off x="16121608" y="5085829"/>
              <a:ext cx="4344414" cy="2112175"/>
            </a:xfrm>
            <a:prstGeom prst="rect">
              <a:avLst/>
            </a:prstGeom>
          </p:spPr>
          <p:txBody>
            <a:bodyPr wrap="square">
              <a:spAutoFit/>
            </a:bodyPr>
            <a:lstStyle/>
            <a:p>
              <a:r>
                <a:rPr lang="en-US" b="1" dirty="0">
                  <a:solidFill>
                    <a:schemeClr val="accent1"/>
                  </a:solidFill>
                  <a:latin typeface="Arimo" panose="020B0604020202020204" pitchFamily="34" charset="0"/>
                  <a:ea typeface="Arimo" panose="020B0604020202020204" pitchFamily="34" charset="0"/>
                  <a:cs typeface="Arimo" panose="020B0604020202020204" pitchFamily="34" charset="0"/>
                </a:rPr>
                <a:t>REDUCE</a:t>
              </a:r>
            </a:p>
            <a:p>
              <a:r>
                <a:rPr lang="en-US" b="1" dirty="0">
                  <a:solidFill>
                    <a:schemeClr val="accent1"/>
                  </a:solidFill>
                  <a:latin typeface="Arimo" panose="020B0604020202020204" pitchFamily="34" charset="0"/>
                  <a:ea typeface="Arimo" panose="020B0604020202020204" pitchFamily="34" charset="0"/>
                  <a:cs typeface="Arimo" panose="020B0604020202020204" pitchFamily="34" charset="0"/>
                </a:rPr>
                <a:t>MENTAL DISTRESS</a:t>
              </a:r>
            </a:p>
          </p:txBody>
        </p:sp>
      </p:grpSp>
      <p:sp>
        <p:nvSpPr>
          <p:cNvPr id="16" name="Rectangle 15">
            <a:extLst>
              <a:ext uri="{FF2B5EF4-FFF2-40B4-BE49-F238E27FC236}">
                <a16:creationId xmlns:a16="http://schemas.microsoft.com/office/drawing/2014/main" id="{008D51A9-85CD-48DB-B593-337235AB6F55}"/>
              </a:ext>
            </a:extLst>
          </p:cNvPr>
          <p:cNvSpPr/>
          <p:nvPr/>
        </p:nvSpPr>
        <p:spPr>
          <a:xfrm>
            <a:off x="508408" y="3120580"/>
            <a:ext cx="6212709" cy="1015663"/>
          </a:xfrm>
          <a:prstGeom prst="rect">
            <a:avLst/>
          </a:prstGeom>
        </p:spPr>
        <p:txBody>
          <a:bodyPr wrap="square">
            <a:spAutoFit/>
          </a:bodyPr>
          <a:lstStyle/>
          <a:p>
            <a:r>
              <a:rPr lang="en-US" sz="2000" dirty="0">
                <a:latin typeface="Arimo" panose="020B0604020202020204" pitchFamily="34" charset="0"/>
                <a:ea typeface="Arimo" panose="020B0604020202020204" pitchFamily="34" charset="0"/>
                <a:cs typeface="Arimo" panose="020B0604020202020204" pitchFamily="34" charset="0"/>
              </a:rPr>
              <a:t>Our </a:t>
            </a:r>
            <a:r>
              <a:rPr lang="en-US" sz="2000" b="1" dirty="0">
                <a:latin typeface="Arimo" panose="020B0604020202020204" pitchFamily="34" charset="0"/>
                <a:ea typeface="Arimo" panose="020B0604020202020204" pitchFamily="34" charset="0"/>
                <a:cs typeface="Arimo" panose="020B0604020202020204" pitchFamily="34" charset="0"/>
              </a:rPr>
              <a:t>ultimate goal </a:t>
            </a:r>
            <a:r>
              <a:rPr lang="en-US" sz="2000" dirty="0">
                <a:latin typeface="Arimo" panose="020B0604020202020204" pitchFamily="34" charset="0"/>
                <a:ea typeface="Arimo" panose="020B0604020202020204" pitchFamily="34" charset="0"/>
                <a:cs typeface="Arimo" panose="020B0604020202020204" pitchFamily="34" charset="0"/>
              </a:rPr>
              <a:t>is to transform lives by reducing overdose deaths, opioid misuse and mental distress in communities across Florida. </a:t>
            </a:r>
          </a:p>
        </p:txBody>
      </p:sp>
    </p:spTree>
    <p:extLst>
      <p:ext uri="{BB962C8B-B14F-4D97-AF65-F5344CB8AC3E}">
        <p14:creationId xmlns:p14="http://schemas.microsoft.com/office/powerpoint/2010/main" val="1996356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Placeholder 31">
            <a:extLst>
              <a:ext uri="{FF2B5EF4-FFF2-40B4-BE49-F238E27FC236}">
                <a16:creationId xmlns:a16="http://schemas.microsoft.com/office/drawing/2014/main" id="{13AAB5F6-B504-4707-A1E2-FFD810194F94}"/>
              </a:ext>
            </a:extLst>
          </p:cNvPr>
          <p:cNvPicPr>
            <a:picLocks noGrp="1" noChangeAspect="1"/>
          </p:cNvPicPr>
          <p:nvPr>
            <p:ph type="pic" sz="quarter" idx="4294967295"/>
          </p:nvPr>
        </p:nvPicPr>
        <p:blipFill>
          <a:blip r:embed="rId3" cstate="email">
            <a:extLst>
              <a:ext uri="{28A0092B-C50C-407E-A947-70E740481C1C}">
                <a14:useLocalDpi xmlns:a14="http://schemas.microsoft.com/office/drawing/2010/main" val="0"/>
              </a:ext>
            </a:extLst>
          </a:blip>
          <a:srcRect/>
          <a:stretch/>
        </p:blipFill>
        <p:spPr>
          <a:xfrm>
            <a:off x="7470974" y="160338"/>
            <a:ext cx="5052219" cy="6537325"/>
          </a:xfrm>
        </p:spPr>
      </p:pic>
      <p:sp>
        <p:nvSpPr>
          <p:cNvPr id="2" name="Rectangle 1">
            <a:extLst>
              <a:ext uri="{FF2B5EF4-FFF2-40B4-BE49-F238E27FC236}">
                <a16:creationId xmlns:a16="http://schemas.microsoft.com/office/drawing/2014/main" id="{91B2C8DC-FF33-4B37-A26F-9E564EC09EBC}"/>
              </a:ext>
            </a:extLst>
          </p:cNvPr>
          <p:cNvSpPr/>
          <p:nvPr/>
        </p:nvSpPr>
        <p:spPr>
          <a:xfrm>
            <a:off x="7470974" y="0"/>
            <a:ext cx="4719439" cy="6857998"/>
          </a:xfrm>
          <a:prstGeom prst="rect">
            <a:avLst/>
          </a:prstGeom>
          <a:solidFill>
            <a:schemeClr val="tx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900">
              <a:solidFill>
                <a:schemeClr val="accent1"/>
              </a:solidFill>
            </a:endParaRPr>
          </a:p>
        </p:txBody>
      </p:sp>
      <p:sp>
        <p:nvSpPr>
          <p:cNvPr id="11" name="TextBox 10">
            <a:extLst>
              <a:ext uri="{FF2B5EF4-FFF2-40B4-BE49-F238E27FC236}">
                <a16:creationId xmlns:a16="http://schemas.microsoft.com/office/drawing/2014/main" id="{19FDF589-73A4-46C9-9FCA-D462F4C0FE79}"/>
              </a:ext>
            </a:extLst>
          </p:cNvPr>
          <p:cNvSpPr txBox="1"/>
          <p:nvPr/>
        </p:nvSpPr>
        <p:spPr>
          <a:xfrm>
            <a:off x="7803753" y="1652616"/>
            <a:ext cx="3928188" cy="2654573"/>
          </a:xfrm>
          <a:prstGeom prst="rect">
            <a:avLst/>
          </a:prstGeom>
          <a:noFill/>
        </p:spPr>
        <p:txBody>
          <a:bodyPr wrap="square" lIns="45720" tIns="0" rIns="0" bIns="0" rtlCol="0">
            <a:spAutoFit/>
          </a:bodyPr>
          <a:lstStyle/>
          <a:p>
            <a:pPr algn="ctr"/>
            <a:r>
              <a:rPr lang="en-US" sz="5750" b="1" spc="150" dirty="0">
                <a:solidFill>
                  <a:schemeClr val="bg1"/>
                </a:solidFill>
                <a:latin typeface="Arimo" panose="020B0604020202020204" pitchFamily="34" charset="0"/>
                <a:ea typeface="Arimo" panose="020B0604020202020204" pitchFamily="34" charset="0"/>
                <a:cs typeface="Arimo" panose="020B0604020202020204" pitchFamily="34" charset="0"/>
              </a:rPr>
              <a:t>What is Project Opioid?</a:t>
            </a:r>
          </a:p>
        </p:txBody>
      </p:sp>
      <p:pic>
        <p:nvPicPr>
          <p:cNvPr id="6" name="Picture 5" descr="A picture containing plate, drawing&#10;&#10;Description automatically generated">
            <a:extLst>
              <a:ext uri="{FF2B5EF4-FFF2-40B4-BE49-F238E27FC236}">
                <a16:creationId xmlns:a16="http://schemas.microsoft.com/office/drawing/2014/main" id="{58830759-6B5E-4CAE-9DBD-3A5C3D3AA57A}"/>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08486" y="378352"/>
            <a:ext cx="1023728" cy="381416"/>
          </a:xfrm>
          <a:prstGeom prst="rect">
            <a:avLst/>
          </a:prstGeom>
        </p:spPr>
      </p:pic>
      <p:sp>
        <p:nvSpPr>
          <p:cNvPr id="3" name="Rectangle 2">
            <a:extLst>
              <a:ext uri="{FF2B5EF4-FFF2-40B4-BE49-F238E27FC236}">
                <a16:creationId xmlns:a16="http://schemas.microsoft.com/office/drawing/2014/main" id="{FD1D9DE6-11DE-4134-838C-F4743233B5AA}"/>
              </a:ext>
            </a:extLst>
          </p:cNvPr>
          <p:cNvSpPr/>
          <p:nvPr/>
        </p:nvSpPr>
        <p:spPr>
          <a:xfrm>
            <a:off x="508486" y="1219003"/>
            <a:ext cx="6271667" cy="1323439"/>
          </a:xfrm>
          <a:prstGeom prst="rect">
            <a:avLst/>
          </a:prstGeom>
        </p:spPr>
        <p:txBody>
          <a:bodyPr wrap="square">
            <a:spAutoFit/>
          </a:bodyPr>
          <a:lstStyle/>
          <a:p>
            <a:r>
              <a:rPr lang="en-US" sz="2000" dirty="0">
                <a:latin typeface="Arimo" panose="020B0604020202020204" pitchFamily="34" charset="0"/>
                <a:ea typeface="Arimo" panose="020B0604020202020204" pitchFamily="34" charset="0"/>
                <a:cs typeface="Arimo" panose="020B0604020202020204" pitchFamily="34" charset="0"/>
              </a:rPr>
              <a:t>We exist to </a:t>
            </a:r>
            <a:r>
              <a:rPr lang="en-US" sz="2000" b="1" dirty="0">
                <a:latin typeface="Arimo" panose="020B0604020202020204" pitchFamily="34" charset="0"/>
                <a:ea typeface="Arimo" panose="020B0604020202020204" pitchFamily="34" charset="0"/>
                <a:cs typeface="Arimo" panose="020B0604020202020204" pitchFamily="34" charset="0"/>
              </a:rPr>
              <a:t>mobilize your community’s business, faith, and philanthropic leaders under one banner </a:t>
            </a:r>
            <a:r>
              <a:rPr lang="en-US" sz="2000" dirty="0">
                <a:latin typeface="Arimo" panose="020B0604020202020204" pitchFamily="34" charset="0"/>
                <a:ea typeface="Arimo" panose="020B0604020202020204" pitchFamily="34" charset="0"/>
                <a:cs typeface="Arimo" panose="020B0604020202020204" pitchFamily="34" charset="0"/>
              </a:rPr>
              <a:t>to end the addiction and mental health crisis, transform communities, and save lives.</a:t>
            </a:r>
          </a:p>
        </p:txBody>
      </p:sp>
      <p:sp>
        <p:nvSpPr>
          <p:cNvPr id="7" name="TextBox 6">
            <a:extLst>
              <a:ext uri="{FF2B5EF4-FFF2-40B4-BE49-F238E27FC236}">
                <a16:creationId xmlns:a16="http://schemas.microsoft.com/office/drawing/2014/main" id="{BE9FDD2D-983A-4FF3-B3C1-3C2168C8E572}"/>
              </a:ext>
            </a:extLst>
          </p:cNvPr>
          <p:cNvSpPr txBox="1"/>
          <p:nvPr/>
        </p:nvSpPr>
        <p:spPr>
          <a:xfrm>
            <a:off x="7998266" y="4472278"/>
            <a:ext cx="3640458" cy="553998"/>
          </a:xfrm>
          <a:prstGeom prst="rect">
            <a:avLst/>
          </a:prstGeom>
          <a:noFill/>
        </p:spPr>
        <p:txBody>
          <a:bodyPr wrap="square" lIns="45720" tIns="0" rIns="0" bIns="0" rtlCol="0">
            <a:spAutoFit/>
          </a:bodyPr>
          <a:lstStyle/>
          <a:p>
            <a:pPr algn="ctr"/>
            <a:r>
              <a:rPr lang="en-US" i="1" dirty="0">
                <a:solidFill>
                  <a:schemeClr val="accent1"/>
                </a:solidFill>
                <a:latin typeface="Arimo" panose="020B0604020202020204" pitchFamily="34" charset="0"/>
                <a:ea typeface="Arimo" panose="020B0604020202020204" pitchFamily="34" charset="0"/>
                <a:cs typeface="Arimo" panose="020B0604020202020204" pitchFamily="34" charset="0"/>
              </a:rPr>
              <a:t>Uniting leaders in your community to stop the addiction crisis</a:t>
            </a:r>
            <a:endParaRPr lang="en-US" sz="4800" b="1" i="1" dirty="0">
              <a:solidFill>
                <a:schemeClr val="accent1"/>
              </a:solidFill>
              <a:latin typeface="Arimo" panose="020B0604020202020204" pitchFamily="34" charset="0"/>
              <a:ea typeface="Arimo" panose="020B0604020202020204" pitchFamily="34" charset="0"/>
              <a:cs typeface="Arimo" panose="020B0604020202020204" pitchFamily="34" charset="0"/>
            </a:endParaRPr>
          </a:p>
        </p:txBody>
      </p:sp>
      <p:pic>
        <p:nvPicPr>
          <p:cNvPr id="8" name="Picture 7">
            <a:extLst>
              <a:ext uri="{FF2B5EF4-FFF2-40B4-BE49-F238E27FC236}">
                <a16:creationId xmlns:a16="http://schemas.microsoft.com/office/drawing/2014/main" id="{FDF4F460-AB25-4E47-8DA8-162ABCF6EBAB}"/>
              </a:ext>
            </a:extLst>
          </p:cNvPr>
          <p:cNvPicPr>
            <a:picLocks noChangeAspect="1"/>
          </p:cNvPicPr>
          <p:nvPr/>
        </p:nvPicPr>
        <p:blipFill>
          <a:blip r:embed="rId5"/>
          <a:stretch>
            <a:fillRect/>
          </a:stretch>
        </p:blipFill>
        <p:spPr>
          <a:xfrm>
            <a:off x="423772" y="3162181"/>
            <a:ext cx="6052711" cy="3317467"/>
          </a:xfrm>
          <a:prstGeom prst="rect">
            <a:avLst/>
          </a:prstGeom>
        </p:spPr>
      </p:pic>
      <p:sp>
        <p:nvSpPr>
          <p:cNvPr id="10" name="Oval 9">
            <a:extLst>
              <a:ext uri="{FF2B5EF4-FFF2-40B4-BE49-F238E27FC236}">
                <a16:creationId xmlns:a16="http://schemas.microsoft.com/office/drawing/2014/main" id="{4EFA03B9-BA2A-4EB4-845E-2D504BD9A818}"/>
              </a:ext>
            </a:extLst>
          </p:cNvPr>
          <p:cNvSpPr/>
          <p:nvPr/>
        </p:nvSpPr>
        <p:spPr>
          <a:xfrm>
            <a:off x="2807227" y="4283136"/>
            <a:ext cx="1378812" cy="107555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n>
                <a:solidFill>
                  <a:schemeClr val="bg1"/>
                </a:solidFill>
              </a:ln>
              <a:solidFill>
                <a:schemeClr val="bg1"/>
              </a:solidFill>
            </a:endParaRPr>
          </a:p>
        </p:txBody>
      </p:sp>
      <p:pic>
        <p:nvPicPr>
          <p:cNvPr id="9" name="Picture 8" descr="A picture containing plate, drawing&#10;&#10;Description automatically generated">
            <a:extLst>
              <a:ext uri="{FF2B5EF4-FFF2-40B4-BE49-F238E27FC236}">
                <a16:creationId xmlns:a16="http://schemas.microsoft.com/office/drawing/2014/main" id="{C1FD3865-76F5-4B66-8977-8E2754B7FB46}"/>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853733" y="4497672"/>
            <a:ext cx="1285800" cy="479057"/>
          </a:xfrm>
          <a:prstGeom prst="rect">
            <a:avLst/>
          </a:prstGeom>
        </p:spPr>
      </p:pic>
    </p:spTree>
    <p:extLst>
      <p:ext uri="{BB962C8B-B14F-4D97-AF65-F5344CB8AC3E}">
        <p14:creationId xmlns:p14="http://schemas.microsoft.com/office/powerpoint/2010/main" val="1761268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Placeholder 31">
            <a:extLst>
              <a:ext uri="{FF2B5EF4-FFF2-40B4-BE49-F238E27FC236}">
                <a16:creationId xmlns:a16="http://schemas.microsoft.com/office/drawing/2014/main" id="{13AAB5F6-B504-4707-A1E2-FFD810194F94}"/>
              </a:ext>
            </a:extLst>
          </p:cNvPr>
          <p:cNvPicPr>
            <a:picLocks noGrp="1" noChangeAspect="1"/>
          </p:cNvPicPr>
          <p:nvPr>
            <p:ph type="pic" sz="quarter" idx="4294967295"/>
          </p:nvPr>
        </p:nvPicPr>
        <p:blipFill>
          <a:blip r:embed="rId2" cstate="email">
            <a:extLst>
              <a:ext uri="{28A0092B-C50C-407E-A947-70E740481C1C}">
                <a14:useLocalDpi xmlns:a14="http://schemas.microsoft.com/office/drawing/2010/main" val="0"/>
              </a:ext>
            </a:extLst>
          </a:blip>
          <a:srcRect/>
          <a:stretch/>
        </p:blipFill>
        <p:spPr>
          <a:xfrm>
            <a:off x="7470974" y="160338"/>
            <a:ext cx="5052219" cy="6537325"/>
          </a:xfrm>
        </p:spPr>
      </p:pic>
      <p:sp>
        <p:nvSpPr>
          <p:cNvPr id="2" name="Rectangle 1">
            <a:extLst>
              <a:ext uri="{FF2B5EF4-FFF2-40B4-BE49-F238E27FC236}">
                <a16:creationId xmlns:a16="http://schemas.microsoft.com/office/drawing/2014/main" id="{91B2C8DC-FF33-4B37-A26F-9E564EC09EBC}"/>
              </a:ext>
            </a:extLst>
          </p:cNvPr>
          <p:cNvSpPr/>
          <p:nvPr/>
        </p:nvSpPr>
        <p:spPr>
          <a:xfrm>
            <a:off x="7470974" y="0"/>
            <a:ext cx="4719439" cy="6857998"/>
          </a:xfrm>
          <a:prstGeom prst="rect">
            <a:avLst/>
          </a:prstGeom>
          <a:solidFill>
            <a:schemeClr val="tx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900"/>
          </a:p>
        </p:txBody>
      </p:sp>
      <p:sp>
        <p:nvSpPr>
          <p:cNvPr id="11" name="TextBox 10">
            <a:extLst>
              <a:ext uri="{FF2B5EF4-FFF2-40B4-BE49-F238E27FC236}">
                <a16:creationId xmlns:a16="http://schemas.microsoft.com/office/drawing/2014/main" id="{19FDF589-73A4-46C9-9FCA-D462F4C0FE79}"/>
              </a:ext>
            </a:extLst>
          </p:cNvPr>
          <p:cNvSpPr txBox="1"/>
          <p:nvPr/>
        </p:nvSpPr>
        <p:spPr>
          <a:xfrm>
            <a:off x="7755326" y="1454819"/>
            <a:ext cx="3928188" cy="2954655"/>
          </a:xfrm>
          <a:prstGeom prst="rect">
            <a:avLst/>
          </a:prstGeom>
          <a:noFill/>
        </p:spPr>
        <p:txBody>
          <a:bodyPr wrap="square" lIns="45720" tIns="0" rIns="0" bIns="0" rtlCol="0">
            <a:spAutoFit/>
          </a:bodyPr>
          <a:lstStyle/>
          <a:p>
            <a:pPr algn="ctr"/>
            <a:r>
              <a:rPr lang="en-US" sz="4800" b="1" spc="150" dirty="0">
                <a:solidFill>
                  <a:schemeClr val="bg1"/>
                </a:solidFill>
                <a:latin typeface="Arimo" panose="020B0604020202020204" pitchFamily="34" charset="0"/>
                <a:ea typeface="Arimo" panose="020B0604020202020204" pitchFamily="34" charset="0"/>
                <a:cs typeface="Arimo" panose="020B0604020202020204" pitchFamily="34" charset="0"/>
              </a:rPr>
              <a:t>Creating </a:t>
            </a:r>
          </a:p>
          <a:p>
            <a:pPr algn="ctr"/>
            <a:r>
              <a:rPr lang="en-US" sz="4800" b="1" spc="150" dirty="0">
                <a:solidFill>
                  <a:schemeClr val="bg1"/>
                </a:solidFill>
                <a:latin typeface="Arimo" panose="020B0604020202020204" pitchFamily="34" charset="0"/>
                <a:ea typeface="Arimo" panose="020B0604020202020204" pitchFamily="34" charset="0"/>
                <a:cs typeface="Arimo" panose="020B0604020202020204" pitchFamily="34" charset="0"/>
              </a:rPr>
              <a:t>the New Community Frontline</a:t>
            </a:r>
          </a:p>
        </p:txBody>
      </p:sp>
      <p:sp>
        <p:nvSpPr>
          <p:cNvPr id="3" name="Rectangle 2">
            <a:extLst>
              <a:ext uri="{FF2B5EF4-FFF2-40B4-BE49-F238E27FC236}">
                <a16:creationId xmlns:a16="http://schemas.microsoft.com/office/drawing/2014/main" id="{FD1D9DE6-11DE-4134-838C-F4743233B5AA}"/>
              </a:ext>
            </a:extLst>
          </p:cNvPr>
          <p:cNvSpPr/>
          <p:nvPr/>
        </p:nvSpPr>
        <p:spPr>
          <a:xfrm>
            <a:off x="508486" y="1347096"/>
            <a:ext cx="6212709" cy="1631216"/>
          </a:xfrm>
          <a:prstGeom prst="rect">
            <a:avLst/>
          </a:prstGeom>
        </p:spPr>
        <p:txBody>
          <a:bodyPr wrap="square">
            <a:spAutoFit/>
          </a:bodyPr>
          <a:lstStyle/>
          <a:p>
            <a:r>
              <a:rPr lang="en-US" sz="2000" b="1" dirty="0">
                <a:latin typeface="Arimo" panose="020B0604020202020204" pitchFamily="34" charset="0"/>
                <a:ea typeface="Arimo" panose="020B0604020202020204" pitchFamily="34" charset="0"/>
                <a:cs typeface="Arimo" panose="020B0604020202020204" pitchFamily="34" charset="0"/>
              </a:rPr>
              <a:t>Business</a:t>
            </a:r>
            <a:r>
              <a:rPr lang="en-US" sz="2000" dirty="0">
                <a:latin typeface="Arimo" panose="020B0604020202020204" pitchFamily="34" charset="0"/>
                <a:ea typeface="Arimo" panose="020B0604020202020204" pitchFamily="34" charset="0"/>
                <a:cs typeface="Arimo" panose="020B0604020202020204" pitchFamily="34" charset="0"/>
              </a:rPr>
              <a:t>, </a:t>
            </a:r>
            <a:r>
              <a:rPr lang="en-US" sz="2000" b="1" dirty="0">
                <a:latin typeface="Arimo" panose="020B0604020202020204" pitchFamily="34" charset="0"/>
                <a:ea typeface="Arimo" panose="020B0604020202020204" pitchFamily="34" charset="0"/>
                <a:cs typeface="Arimo" panose="020B0604020202020204" pitchFamily="34" charset="0"/>
              </a:rPr>
              <a:t>faith</a:t>
            </a:r>
            <a:r>
              <a:rPr lang="en-US" sz="2000" dirty="0">
                <a:latin typeface="Arimo" panose="020B0604020202020204" pitchFamily="34" charset="0"/>
                <a:ea typeface="Arimo" panose="020B0604020202020204" pitchFamily="34" charset="0"/>
                <a:cs typeface="Arimo" panose="020B0604020202020204" pitchFamily="34" charset="0"/>
              </a:rPr>
              <a:t>, and </a:t>
            </a:r>
            <a:r>
              <a:rPr lang="en-US" sz="2000" b="1" dirty="0">
                <a:latin typeface="Arimo" panose="020B0604020202020204" pitchFamily="34" charset="0"/>
                <a:ea typeface="Arimo" panose="020B0604020202020204" pitchFamily="34" charset="0"/>
                <a:cs typeface="Arimo" panose="020B0604020202020204" pitchFamily="34" charset="0"/>
              </a:rPr>
              <a:t>philanthropic</a:t>
            </a:r>
            <a:r>
              <a:rPr lang="en-US" sz="2000" dirty="0">
                <a:latin typeface="Arimo" panose="020B0604020202020204" pitchFamily="34" charset="0"/>
                <a:ea typeface="Arimo" panose="020B0604020202020204" pitchFamily="34" charset="0"/>
                <a:cs typeface="Arimo" panose="020B0604020202020204" pitchFamily="34" charset="0"/>
              </a:rPr>
              <a:t> leaders can directly impact the lives of their employees, worshippers, and neighbors. They are the gatekeepers to real, progressive change within their communities. </a:t>
            </a:r>
          </a:p>
        </p:txBody>
      </p:sp>
      <p:grpSp>
        <p:nvGrpSpPr>
          <p:cNvPr id="4" name="Group 3">
            <a:extLst>
              <a:ext uri="{FF2B5EF4-FFF2-40B4-BE49-F238E27FC236}">
                <a16:creationId xmlns:a16="http://schemas.microsoft.com/office/drawing/2014/main" id="{53380092-2474-4E7E-BD03-DDCDB043E3D6}"/>
              </a:ext>
            </a:extLst>
          </p:cNvPr>
          <p:cNvGrpSpPr/>
          <p:nvPr/>
        </p:nvGrpSpPr>
        <p:grpSpPr>
          <a:xfrm>
            <a:off x="1158230" y="2956561"/>
            <a:ext cx="4490730" cy="2034322"/>
            <a:chOff x="1631206" y="1968446"/>
            <a:chExt cx="10002708" cy="4531274"/>
          </a:xfrm>
        </p:grpSpPr>
        <p:pic>
          <p:nvPicPr>
            <p:cNvPr id="10" name="Picture 9">
              <a:extLst>
                <a:ext uri="{FF2B5EF4-FFF2-40B4-BE49-F238E27FC236}">
                  <a16:creationId xmlns:a16="http://schemas.microsoft.com/office/drawing/2014/main" id="{3E3FB230-2789-41C1-8CBE-BF2E88637D17}"/>
                </a:ext>
              </a:extLst>
            </p:cNvPr>
            <p:cNvPicPr>
              <a:picLocks noChangeAspect="1"/>
            </p:cNvPicPr>
            <p:nvPr/>
          </p:nvPicPr>
          <p:blipFill>
            <a:blip r:embed="rId3"/>
            <a:stretch>
              <a:fillRect/>
            </a:stretch>
          </p:blipFill>
          <p:spPr>
            <a:xfrm>
              <a:off x="1631206" y="1968446"/>
              <a:ext cx="4531274" cy="4531274"/>
            </a:xfrm>
            <a:prstGeom prst="rect">
              <a:avLst/>
            </a:prstGeom>
          </p:spPr>
        </p:pic>
        <p:pic>
          <p:nvPicPr>
            <p:cNvPr id="12" name="Picture 11">
              <a:extLst>
                <a:ext uri="{FF2B5EF4-FFF2-40B4-BE49-F238E27FC236}">
                  <a16:creationId xmlns:a16="http://schemas.microsoft.com/office/drawing/2014/main" id="{F13F3E28-AA4C-43B7-87A8-79E1F9D7C135}"/>
                </a:ext>
              </a:extLst>
            </p:cNvPr>
            <p:cNvPicPr>
              <a:picLocks noChangeAspect="1"/>
            </p:cNvPicPr>
            <p:nvPr/>
          </p:nvPicPr>
          <p:blipFill>
            <a:blip r:embed="rId4"/>
            <a:stretch>
              <a:fillRect/>
            </a:stretch>
          </p:blipFill>
          <p:spPr>
            <a:xfrm>
              <a:off x="5547818" y="3598484"/>
              <a:ext cx="1801013" cy="2107568"/>
            </a:xfrm>
            <a:prstGeom prst="rect">
              <a:avLst/>
            </a:prstGeom>
          </p:spPr>
        </p:pic>
        <p:pic>
          <p:nvPicPr>
            <p:cNvPr id="13" name="Picture 12">
              <a:extLst>
                <a:ext uri="{FF2B5EF4-FFF2-40B4-BE49-F238E27FC236}">
                  <a16:creationId xmlns:a16="http://schemas.microsoft.com/office/drawing/2014/main" id="{1A3333DD-8180-4C2D-9B93-A6AB529DE6D9}"/>
                </a:ext>
              </a:extLst>
            </p:cNvPr>
            <p:cNvPicPr>
              <a:picLocks noChangeAspect="1"/>
            </p:cNvPicPr>
            <p:nvPr/>
          </p:nvPicPr>
          <p:blipFill rotWithShape="1">
            <a:blip r:embed="rId5"/>
            <a:srcRect t="13286" b="16403"/>
            <a:stretch/>
          </p:blipFill>
          <p:spPr>
            <a:xfrm>
              <a:off x="6872723" y="2764971"/>
              <a:ext cx="4761191" cy="3354362"/>
            </a:xfrm>
            <a:prstGeom prst="rect">
              <a:avLst/>
            </a:prstGeom>
          </p:spPr>
        </p:pic>
      </p:grpSp>
      <p:pic>
        <p:nvPicPr>
          <p:cNvPr id="14" name="Picture 13" descr="A picture containing plate, drawing&#10;&#10;Description automatically generated">
            <a:extLst>
              <a:ext uri="{FF2B5EF4-FFF2-40B4-BE49-F238E27FC236}">
                <a16:creationId xmlns:a16="http://schemas.microsoft.com/office/drawing/2014/main" id="{AF930971-EA10-4750-83DE-5FC6ABE6447E}"/>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08486" y="378352"/>
            <a:ext cx="1023728" cy="381416"/>
          </a:xfrm>
          <a:prstGeom prst="rect">
            <a:avLst/>
          </a:prstGeom>
        </p:spPr>
      </p:pic>
      <p:sp>
        <p:nvSpPr>
          <p:cNvPr id="5" name="Rectangle 4">
            <a:extLst>
              <a:ext uri="{FF2B5EF4-FFF2-40B4-BE49-F238E27FC236}">
                <a16:creationId xmlns:a16="http://schemas.microsoft.com/office/drawing/2014/main" id="{5E970499-A451-485E-A0A3-44E477330291}"/>
              </a:ext>
            </a:extLst>
          </p:cNvPr>
          <p:cNvSpPr/>
          <p:nvPr/>
        </p:nvSpPr>
        <p:spPr>
          <a:xfrm>
            <a:off x="7755326" y="4624704"/>
            <a:ext cx="3928188" cy="1200329"/>
          </a:xfrm>
          <a:prstGeom prst="rect">
            <a:avLst/>
          </a:prstGeom>
        </p:spPr>
        <p:txBody>
          <a:bodyPr wrap="square">
            <a:spAutoFit/>
          </a:bodyPr>
          <a:lstStyle/>
          <a:p>
            <a:pPr algn="ctr"/>
            <a:r>
              <a:rPr lang="en-US" i="1" dirty="0">
                <a:solidFill>
                  <a:schemeClr val="accent1"/>
                </a:solidFill>
                <a:latin typeface="Arimo" panose="020B0604020202020204" pitchFamily="34" charset="0"/>
                <a:ea typeface="Arimo" panose="020B0604020202020204" pitchFamily="34" charset="0"/>
                <a:cs typeface="Arimo" panose="020B0604020202020204" pitchFamily="34" charset="0"/>
              </a:rPr>
              <a:t>Meeting people where they work and worship to bring hope and healing to those struggling with opioids and mental health</a:t>
            </a:r>
          </a:p>
        </p:txBody>
      </p:sp>
      <p:sp>
        <p:nvSpPr>
          <p:cNvPr id="6" name="Rectangle 5">
            <a:extLst>
              <a:ext uri="{FF2B5EF4-FFF2-40B4-BE49-F238E27FC236}">
                <a16:creationId xmlns:a16="http://schemas.microsoft.com/office/drawing/2014/main" id="{8A47A8FF-F756-4E0E-ABD7-7784B591CEA0}"/>
              </a:ext>
            </a:extLst>
          </p:cNvPr>
          <p:cNvSpPr/>
          <p:nvPr/>
        </p:nvSpPr>
        <p:spPr>
          <a:xfrm>
            <a:off x="508486" y="5148691"/>
            <a:ext cx="6096000" cy="1323439"/>
          </a:xfrm>
          <a:prstGeom prst="rect">
            <a:avLst/>
          </a:prstGeom>
        </p:spPr>
        <p:txBody>
          <a:bodyPr>
            <a:spAutoFit/>
          </a:bodyPr>
          <a:lstStyle/>
          <a:p>
            <a:r>
              <a:rPr lang="en-US" sz="2000" dirty="0">
                <a:latin typeface="Arimo" panose="020B0604020202020204" pitchFamily="34" charset="0"/>
                <a:ea typeface="Arimo" panose="020B0604020202020204" pitchFamily="34" charset="0"/>
                <a:cs typeface="Arimo" panose="020B0604020202020204" pitchFamily="34" charset="0"/>
              </a:rPr>
              <a:t>Our vision is for every leader to recognize their important responsibility in bringing hope and healing to their communities, and courageously play their part in ending the opioid and mental health crisis.</a:t>
            </a:r>
          </a:p>
        </p:txBody>
      </p:sp>
    </p:spTree>
    <p:extLst>
      <p:ext uri="{BB962C8B-B14F-4D97-AF65-F5344CB8AC3E}">
        <p14:creationId xmlns:p14="http://schemas.microsoft.com/office/powerpoint/2010/main" val="1057163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19C0B095-E1FF-4A8F-AE74-793F7781BA65}"/>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6186892" y="171859"/>
            <a:ext cx="5857766" cy="5711378"/>
          </a:xfrm>
          <a:prstGeom prst="rect">
            <a:avLst/>
          </a:prstGeom>
          <a:noFill/>
        </p:spPr>
      </p:pic>
      <p:sp>
        <p:nvSpPr>
          <p:cNvPr id="17" name="TextBox 16">
            <a:extLst>
              <a:ext uri="{FF2B5EF4-FFF2-40B4-BE49-F238E27FC236}">
                <a16:creationId xmlns:a16="http://schemas.microsoft.com/office/drawing/2014/main" id="{52E270F5-EE87-9642-8073-23BFDEBEF969}"/>
              </a:ext>
            </a:extLst>
          </p:cNvPr>
          <p:cNvSpPr txBox="1"/>
          <p:nvPr/>
        </p:nvSpPr>
        <p:spPr>
          <a:xfrm>
            <a:off x="147342" y="1060033"/>
            <a:ext cx="8987717" cy="132343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04B4B"/>
                </a:solidFill>
                <a:effectLst/>
                <a:uLnTx/>
                <a:uFillTx/>
                <a:latin typeface="Poppins" pitchFamily="2" charset="77"/>
                <a:ea typeface="+mn-ea"/>
                <a:cs typeface="Poppins" pitchFamily="2" charset="77"/>
              </a:rPr>
              <a:t>How will we reduce the opioid crisis?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04B4B"/>
                </a:solidFill>
                <a:effectLst/>
                <a:uLnTx/>
                <a:uFillTx/>
                <a:latin typeface="Poppins" pitchFamily="2" charset="77"/>
                <a:ea typeface="+mn-ea"/>
                <a:cs typeface="Poppins" pitchFamily="2" charset="77"/>
              </a:rPr>
              <a:t>Our Goals</a:t>
            </a:r>
          </a:p>
        </p:txBody>
      </p:sp>
      <p:grpSp>
        <p:nvGrpSpPr>
          <p:cNvPr id="3" name="Group 2">
            <a:extLst>
              <a:ext uri="{FF2B5EF4-FFF2-40B4-BE49-F238E27FC236}">
                <a16:creationId xmlns:a16="http://schemas.microsoft.com/office/drawing/2014/main" id="{C3D6F245-86D7-45B3-922B-01F558F9E0D9}"/>
              </a:ext>
            </a:extLst>
          </p:cNvPr>
          <p:cNvGrpSpPr/>
          <p:nvPr/>
        </p:nvGrpSpPr>
        <p:grpSpPr>
          <a:xfrm>
            <a:off x="995796" y="3629080"/>
            <a:ext cx="10075038" cy="2884162"/>
            <a:chOff x="586261" y="3290496"/>
            <a:chExt cx="7967768" cy="2884162"/>
          </a:xfrm>
        </p:grpSpPr>
        <p:sp>
          <p:nvSpPr>
            <p:cNvPr id="38" name="Rounded Rectangle 37">
              <a:extLst>
                <a:ext uri="{FF2B5EF4-FFF2-40B4-BE49-F238E27FC236}">
                  <a16:creationId xmlns:a16="http://schemas.microsoft.com/office/drawing/2014/main" id="{4A13A5BA-125A-BE4F-91C2-BE6BC378CB0C}"/>
                </a:ext>
              </a:extLst>
            </p:cNvPr>
            <p:cNvSpPr/>
            <p:nvPr/>
          </p:nvSpPr>
          <p:spPr>
            <a:xfrm>
              <a:off x="7007885" y="3290496"/>
              <a:ext cx="1546144" cy="2884162"/>
            </a:xfrm>
            <a:prstGeom prst="roundRect">
              <a:avLst>
                <a:gd name="adj" fmla="val 6980"/>
              </a:avLst>
            </a:prstGeom>
            <a:solidFill>
              <a:schemeClr val="bg2"/>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37" name="Rounded Rectangle 36">
              <a:extLst>
                <a:ext uri="{FF2B5EF4-FFF2-40B4-BE49-F238E27FC236}">
                  <a16:creationId xmlns:a16="http://schemas.microsoft.com/office/drawing/2014/main" id="{465C68CF-30DC-6040-8065-2623CF881EA7}"/>
                </a:ext>
              </a:extLst>
            </p:cNvPr>
            <p:cNvSpPr/>
            <p:nvPr/>
          </p:nvSpPr>
          <p:spPr>
            <a:xfrm>
              <a:off x="5403406" y="3290496"/>
              <a:ext cx="1546144" cy="2884162"/>
            </a:xfrm>
            <a:prstGeom prst="roundRect">
              <a:avLst>
                <a:gd name="adj" fmla="val 6980"/>
              </a:avLst>
            </a:prstGeom>
            <a:solidFill>
              <a:schemeClr val="bg2"/>
            </a:solid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36" name="Rounded Rectangle 35">
              <a:extLst>
                <a:ext uri="{FF2B5EF4-FFF2-40B4-BE49-F238E27FC236}">
                  <a16:creationId xmlns:a16="http://schemas.microsoft.com/office/drawing/2014/main" id="{CA20BBDC-7C26-9944-B691-3E6974BD7D8D}"/>
                </a:ext>
              </a:extLst>
            </p:cNvPr>
            <p:cNvSpPr/>
            <p:nvPr/>
          </p:nvSpPr>
          <p:spPr>
            <a:xfrm>
              <a:off x="3798928" y="3290497"/>
              <a:ext cx="1546144" cy="2884160"/>
            </a:xfrm>
            <a:prstGeom prst="roundRect">
              <a:avLst>
                <a:gd name="adj" fmla="val 6980"/>
              </a:avLst>
            </a:prstGeom>
            <a:solidFill>
              <a:schemeClr val="bg2"/>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35" name="Rounded Rectangle 34">
              <a:extLst>
                <a:ext uri="{FF2B5EF4-FFF2-40B4-BE49-F238E27FC236}">
                  <a16:creationId xmlns:a16="http://schemas.microsoft.com/office/drawing/2014/main" id="{04862A88-6B15-994C-B908-386633871E53}"/>
                </a:ext>
              </a:extLst>
            </p:cNvPr>
            <p:cNvSpPr/>
            <p:nvPr/>
          </p:nvSpPr>
          <p:spPr>
            <a:xfrm>
              <a:off x="2193588" y="3290496"/>
              <a:ext cx="1546144" cy="2884161"/>
            </a:xfrm>
            <a:prstGeom prst="roundRect">
              <a:avLst>
                <a:gd name="adj" fmla="val 6980"/>
              </a:avLst>
            </a:prstGeom>
            <a:solidFill>
              <a:schemeClr val="bg2"/>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34" name="Rounded Rectangle 33">
              <a:extLst>
                <a:ext uri="{FF2B5EF4-FFF2-40B4-BE49-F238E27FC236}">
                  <a16:creationId xmlns:a16="http://schemas.microsoft.com/office/drawing/2014/main" id="{E53BF0CE-228F-9D42-9C7F-E9238599A1BB}"/>
                </a:ext>
              </a:extLst>
            </p:cNvPr>
            <p:cNvSpPr/>
            <p:nvPr/>
          </p:nvSpPr>
          <p:spPr>
            <a:xfrm>
              <a:off x="586261" y="3290497"/>
              <a:ext cx="1546144" cy="2884160"/>
            </a:xfrm>
            <a:prstGeom prst="roundRect">
              <a:avLst>
                <a:gd name="adj" fmla="val 6980"/>
              </a:avLst>
            </a:prstGeom>
            <a:solidFill>
              <a:schemeClr val="bg2"/>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24" name="TextBox 23">
              <a:extLst>
                <a:ext uri="{FF2B5EF4-FFF2-40B4-BE49-F238E27FC236}">
                  <a16:creationId xmlns:a16="http://schemas.microsoft.com/office/drawing/2014/main" id="{FCBE79A9-BC24-0C47-AD6E-552CCE240A04}"/>
                </a:ext>
              </a:extLst>
            </p:cNvPr>
            <p:cNvSpPr txBox="1"/>
            <p:nvPr/>
          </p:nvSpPr>
          <p:spPr>
            <a:xfrm>
              <a:off x="1141966" y="3491868"/>
              <a:ext cx="434734" cy="888833"/>
            </a:xfrm>
            <a:prstGeom prst="rect">
              <a:avLst/>
            </a:prstGeom>
            <a:noFill/>
          </p:spPr>
          <p:txBody>
            <a:bodyPr wrap="non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176" b="1" i="0" u="none" strike="noStrike" kern="1200" cap="none" spc="0" normalizeH="0" baseline="0" noProof="0" dirty="0">
                  <a:ln>
                    <a:noFill/>
                  </a:ln>
                  <a:solidFill>
                    <a:srgbClr val="F04B4B"/>
                  </a:solidFill>
                  <a:effectLst/>
                  <a:uLnTx/>
                  <a:uFillTx/>
                  <a:latin typeface="Poppins" pitchFamily="2" charset="77"/>
                  <a:ea typeface="+mn-ea"/>
                  <a:cs typeface="Poppins" pitchFamily="2" charset="77"/>
                </a:rPr>
                <a:t>1</a:t>
              </a:r>
            </a:p>
          </p:txBody>
        </p:sp>
        <p:sp>
          <p:nvSpPr>
            <p:cNvPr id="25" name="TextBox 24">
              <a:extLst>
                <a:ext uri="{FF2B5EF4-FFF2-40B4-BE49-F238E27FC236}">
                  <a16:creationId xmlns:a16="http://schemas.microsoft.com/office/drawing/2014/main" id="{D052C388-15DE-9648-A880-C3E06B6A7FCA}"/>
                </a:ext>
              </a:extLst>
            </p:cNvPr>
            <p:cNvSpPr txBox="1"/>
            <p:nvPr/>
          </p:nvSpPr>
          <p:spPr>
            <a:xfrm>
              <a:off x="2684178" y="3491868"/>
              <a:ext cx="562976" cy="888833"/>
            </a:xfrm>
            <a:prstGeom prst="rect">
              <a:avLst/>
            </a:prstGeom>
            <a:noFill/>
          </p:spPr>
          <p:txBody>
            <a:bodyPr wrap="non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176" b="1" i="0" u="none" strike="noStrike" kern="1200" cap="none" spc="0" normalizeH="0" baseline="0" noProof="0" dirty="0">
                  <a:ln>
                    <a:noFill/>
                  </a:ln>
                  <a:solidFill>
                    <a:srgbClr val="F8A7A5"/>
                  </a:solidFill>
                  <a:effectLst/>
                  <a:uLnTx/>
                  <a:uFillTx/>
                  <a:latin typeface="Poppins" pitchFamily="2" charset="77"/>
                  <a:ea typeface="+mn-ea"/>
                  <a:cs typeface="Poppins" pitchFamily="2" charset="77"/>
                </a:rPr>
                <a:t>2</a:t>
              </a:r>
            </a:p>
          </p:txBody>
        </p:sp>
        <p:sp>
          <p:nvSpPr>
            <p:cNvPr id="26" name="TextBox 25">
              <a:extLst>
                <a:ext uri="{FF2B5EF4-FFF2-40B4-BE49-F238E27FC236}">
                  <a16:creationId xmlns:a16="http://schemas.microsoft.com/office/drawing/2014/main" id="{F84AC4D5-1819-D74B-9B3B-DC40DBC9DC88}"/>
                </a:ext>
              </a:extLst>
            </p:cNvPr>
            <p:cNvSpPr txBox="1"/>
            <p:nvPr/>
          </p:nvSpPr>
          <p:spPr>
            <a:xfrm>
              <a:off x="4278491" y="3491868"/>
              <a:ext cx="587020" cy="888833"/>
            </a:xfrm>
            <a:prstGeom prst="rect">
              <a:avLst/>
            </a:prstGeom>
            <a:noFill/>
          </p:spPr>
          <p:txBody>
            <a:bodyPr wrap="non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176" b="1" i="0" u="none" strike="noStrike" kern="1200" cap="none" spc="0" normalizeH="0" baseline="0" noProof="0" dirty="0">
                  <a:ln>
                    <a:noFill/>
                  </a:ln>
                  <a:solidFill>
                    <a:srgbClr val="7F8080"/>
                  </a:solidFill>
                  <a:effectLst/>
                  <a:uLnTx/>
                  <a:uFillTx/>
                  <a:latin typeface="Poppins" pitchFamily="2" charset="77"/>
                  <a:ea typeface="+mn-ea"/>
                  <a:cs typeface="Poppins" pitchFamily="2" charset="77"/>
                </a:rPr>
                <a:t>3</a:t>
              </a:r>
            </a:p>
          </p:txBody>
        </p:sp>
        <p:sp>
          <p:nvSpPr>
            <p:cNvPr id="27" name="TextBox 26">
              <a:extLst>
                <a:ext uri="{FF2B5EF4-FFF2-40B4-BE49-F238E27FC236}">
                  <a16:creationId xmlns:a16="http://schemas.microsoft.com/office/drawing/2014/main" id="{FCE064F1-DE78-8A41-9CDD-09B14A4F716C}"/>
                </a:ext>
              </a:extLst>
            </p:cNvPr>
            <p:cNvSpPr txBox="1"/>
            <p:nvPr/>
          </p:nvSpPr>
          <p:spPr>
            <a:xfrm>
              <a:off x="5861582" y="3491868"/>
              <a:ext cx="633508" cy="888833"/>
            </a:xfrm>
            <a:prstGeom prst="rect">
              <a:avLst/>
            </a:prstGeom>
            <a:noFill/>
          </p:spPr>
          <p:txBody>
            <a:bodyPr wrap="non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176" b="1" i="0" u="none" strike="noStrike" kern="1200" cap="none" spc="0" normalizeH="0" baseline="0" noProof="0" dirty="0">
                  <a:ln>
                    <a:noFill/>
                  </a:ln>
                  <a:solidFill>
                    <a:srgbClr val="005999"/>
                  </a:solidFill>
                  <a:effectLst/>
                  <a:uLnTx/>
                  <a:uFillTx/>
                  <a:latin typeface="Poppins" pitchFamily="2" charset="77"/>
                  <a:ea typeface="+mn-ea"/>
                  <a:cs typeface="Poppins" pitchFamily="2" charset="77"/>
                </a:rPr>
                <a:t>4</a:t>
              </a:r>
            </a:p>
          </p:txBody>
        </p:sp>
        <p:sp>
          <p:nvSpPr>
            <p:cNvPr id="28" name="TextBox 27">
              <a:extLst>
                <a:ext uri="{FF2B5EF4-FFF2-40B4-BE49-F238E27FC236}">
                  <a16:creationId xmlns:a16="http://schemas.microsoft.com/office/drawing/2014/main" id="{3FB8C6A1-1BDE-A043-AB88-7EEC8CC8E9F2}"/>
                </a:ext>
              </a:extLst>
            </p:cNvPr>
            <p:cNvSpPr txBox="1"/>
            <p:nvPr/>
          </p:nvSpPr>
          <p:spPr>
            <a:xfrm>
              <a:off x="7475928" y="3491868"/>
              <a:ext cx="617477" cy="888833"/>
            </a:xfrm>
            <a:prstGeom prst="rect">
              <a:avLst/>
            </a:prstGeom>
            <a:noFill/>
          </p:spPr>
          <p:txBody>
            <a:bodyPr wrap="non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176" b="1" i="0" u="none" strike="noStrike" kern="1200" cap="none" spc="0" normalizeH="0" baseline="0" noProof="0" dirty="0">
                  <a:ln>
                    <a:noFill/>
                  </a:ln>
                  <a:solidFill>
                    <a:srgbClr val="2C3047"/>
                  </a:solidFill>
                  <a:effectLst/>
                  <a:uLnTx/>
                  <a:uFillTx/>
                  <a:latin typeface="Poppins" pitchFamily="2" charset="77"/>
                  <a:ea typeface="+mn-ea"/>
                  <a:cs typeface="Poppins" pitchFamily="2" charset="77"/>
                </a:rPr>
                <a:t>5</a:t>
              </a:r>
            </a:p>
          </p:txBody>
        </p:sp>
        <p:sp>
          <p:nvSpPr>
            <p:cNvPr id="29" name="Subtitle 2">
              <a:extLst>
                <a:ext uri="{FF2B5EF4-FFF2-40B4-BE49-F238E27FC236}">
                  <a16:creationId xmlns:a16="http://schemas.microsoft.com/office/drawing/2014/main" id="{233A91D4-443D-E143-9F61-F5C4C21A8A0A}"/>
                </a:ext>
              </a:extLst>
            </p:cNvPr>
            <p:cNvSpPr txBox="1">
              <a:spLocks/>
            </p:cNvSpPr>
            <p:nvPr/>
          </p:nvSpPr>
          <p:spPr>
            <a:xfrm>
              <a:off x="668928" y="4188304"/>
              <a:ext cx="1380809" cy="957963"/>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ct val="100000"/>
                </a:lnSpc>
                <a:spcBef>
                  <a:spcPct val="20000"/>
                </a:spcBef>
                <a:spcAft>
                  <a:spcPts val="0"/>
                </a:spcAft>
                <a:buClrTx/>
                <a:buSzTx/>
                <a:buFont typeface="Arial"/>
                <a:buNone/>
                <a:tabLst/>
                <a:defRPr/>
              </a:pPr>
              <a:r>
                <a:rPr kumimoji="0" lang="en-US" sz="2000" b="0" i="0" u="none" strike="noStrike" kern="1200" cap="none" spc="0" normalizeH="0" baseline="0" noProof="0" dirty="0">
                  <a:ln>
                    <a:noFill/>
                  </a:ln>
                  <a:solidFill>
                    <a:srgbClr val="000000"/>
                  </a:solidFill>
                  <a:effectLst/>
                  <a:uLnTx/>
                  <a:uFillTx/>
                  <a:latin typeface="Arimo" panose="020B0604020202020204" pitchFamily="34" charset="0"/>
                  <a:ea typeface="Arimo" panose="020B0604020202020204" pitchFamily="34" charset="0"/>
                  <a:cs typeface="Arimo" panose="020B0604020202020204" pitchFamily="34" charset="0"/>
                </a:rPr>
                <a:t>Increase access to naloxone</a:t>
              </a:r>
            </a:p>
          </p:txBody>
        </p:sp>
        <p:sp>
          <p:nvSpPr>
            <p:cNvPr id="30" name="Subtitle 2">
              <a:extLst>
                <a:ext uri="{FF2B5EF4-FFF2-40B4-BE49-F238E27FC236}">
                  <a16:creationId xmlns:a16="http://schemas.microsoft.com/office/drawing/2014/main" id="{1CE15D13-66BB-8C4B-9532-68C17FAB38E3}"/>
                </a:ext>
              </a:extLst>
            </p:cNvPr>
            <p:cNvSpPr txBox="1">
              <a:spLocks/>
            </p:cNvSpPr>
            <p:nvPr/>
          </p:nvSpPr>
          <p:spPr>
            <a:xfrm>
              <a:off x="2275262" y="4188304"/>
              <a:ext cx="1380809" cy="1265739"/>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ct val="100000"/>
                </a:lnSpc>
                <a:spcBef>
                  <a:spcPct val="20000"/>
                </a:spcBef>
                <a:spcAft>
                  <a:spcPts val="0"/>
                </a:spcAft>
                <a:buClrTx/>
                <a:buSzTx/>
                <a:buFont typeface="Arial"/>
                <a:buNone/>
                <a:tabLst/>
                <a:defRPr/>
              </a:pPr>
              <a:r>
                <a:rPr kumimoji="0" lang="en-US" sz="2000" b="0" i="0" u="none" strike="noStrike" kern="1200" cap="none" spc="0" normalizeH="0" baseline="0" noProof="0" dirty="0">
                  <a:ln>
                    <a:noFill/>
                  </a:ln>
                  <a:solidFill>
                    <a:srgbClr val="000000"/>
                  </a:solidFill>
                  <a:effectLst/>
                  <a:uLnTx/>
                  <a:uFillTx/>
                  <a:latin typeface="Arimo" panose="020B0604020202020204" pitchFamily="34" charset="0"/>
                  <a:ea typeface="Arimo" panose="020B0604020202020204" pitchFamily="34" charset="0"/>
                  <a:cs typeface="Arimo" panose="020B0604020202020204" pitchFamily="34" charset="0"/>
                </a:rPr>
                <a:t>Expand access to medications for opioid use disorder</a:t>
              </a:r>
            </a:p>
          </p:txBody>
        </p:sp>
        <p:sp>
          <p:nvSpPr>
            <p:cNvPr id="31" name="Subtitle 2">
              <a:extLst>
                <a:ext uri="{FF2B5EF4-FFF2-40B4-BE49-F238E27FC236}">
                  <a16:creationId xmlns:a16="http://schemas.microsoft.com/office/drawing/2014/main" id="{19A01F71-7516-334B-A3F7-D8D7957A2F21}"/>
                </a:ext>
              </a:extLst>
            </p:cNvPr>
            <p:cNvSpPr txBox="1">
              <a:spLocks/>
            </p:cNvSpPr>
            <p:nvPr/>
          </p:nvSpPr>
          <p:spPr>
            <a:xfrm>
              <a:off x="3881596" y="4188304"/>
              <a:ext cx="1380809" cy="1573516"/>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ct val="100000"/>
                </a:lnSpc>
                <a:spcBef>
                  <a:spcPct val="20000"/>
                </a:spcBef>
                <a:spcAft>
                  <a:spcPts val="0"/>
                </a:spcAft>
                <a:buClrTx/>
                <a:buSzTx/>
                <a:buFont typeface="Arial"/>
                <a:buNone/>
                <a:tabLst/>
                <a:defRPr/>
              </a:pPr>
              <a:r>
                <a:rPr kumimoji="0" lang="en-US" sz="2000" b="0" i="0" u="none" strike="noStrike" kern="1200" cap="none" spc="0" normalizeH="0" baseline="0" noProof="0" dirty="0">
                  <a:ln>
                    <a:noFill/>
                  </a:ln>
                  <a:solidFill>
                    <a:srgbClr val="000000"/>
                  </a:solidFill>
                  <a:effectLst/>
                  <a:uLnTx/>
                  <a:uFillTx/>
                  <a:latin typeface="Arimo" panose="020B0604020202020204" pitchFamily="34" charset="0"/>
                  <a:ea typeface="Arimo" panose="020B0604020202020204" pitchFamily="34" charset="0"/>
                  <a:cs typeface="Arimo" panose="020B0604020202020204" pitchFamily="34" charset="0"/>
                </a:rPr>
                <a:t>Expand access to mental health services &amp; resources</a:t>
              </a:r>
            </a:p>
          </p:txBody>
        </p:sp>
        <p:sp>
          <p:nvSpPr>
            <p:cNvPr id="32" name="Subtitle 2">
              <a:extLst>
                <a:ext uri="{FF2B5EF4-FFF2-40B4-BE49-F238E27FC236}">
                  <a16:creationId xmlns:a16="http://schemas.microsoft.com/office/drawing/2014/main" id="{F8B66DC9-0919-B84E-8F13-FD39907CF326}"/>
                </a:ext>
              </a:extLst>
            </p:cNvPr>
            <p:cNvSpPr txBox="1">
              <a:spLocks/>
            </p:cNvSpPr>
            <p:nvPr/>
          </p:nvSpPr>
          <p:spPr>
            <a:xfrm>
              <a:off x="5486074" y="4188304"/>
              <a:ext cx="1380809" cy="1881292"/>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ct val="100000"/>
                </a:lnSpc>
                <a:spcBef>
                  <a:spcPct val="20000"/>
                </a:spcBef>
                <a:spcAft>
                  <a:spcPts val="0"/>
                </a:spcAft>
                <a:buClrTx/>
                <a:buSzTx/>
                <a:buFont typeface="Arial"/>
                <a:buNone/>
                <a:tabLst/>
                <a:defRPr/>
              </a:pPr>
              <a:r>
                <a:rPr kumimoji="0" lang="en-US" sz="2000" b="0" i="0" u="none" strike="noStrike" kern="1200" cap="none" spc="0" normalizeH="0" baseline="0" noProof="0" dirty="0">
                  <a:ln>
                    <a:noFill/>
                  </a:ln>
                  <a:solidFill>
                    <a:srgbClr val="000000"/>
                  </a:solidFill>
                  <a:effectLst/>
                  <a:uLnTx/>
                  <a:uFillTx/>
                  <a:latin typeface="Arimo" panose="020B0604020202020204" pitchFamily="34" charset="0"/>
                  <a:ea typeface="Arimo" panose="020B0604020202020204" pitchFamily="34" charset="0"/>
                  <a:cs typeface="Arimo" panose="020B0604020202020204" pitchFamily="34" charset="0"/>
                </a:rPr>
                <a:t>General advocacy &amp; education targeting Millennials &amp; Gen Z</a:t>
              </a:r>
            </a:p>
          </p:txBody>
        </p:sp>
        <p:sp>
          <p:nvSpPr>
            <p:cNvPr id="33" name="Subtitle 2">
              <a:extLst>
                <a:ext uri="{FF2B5EF4-FFF2-40B4-BE49-F238E27FC236}">
                  <a16:creationId xmlns:a16="http://schemas.microsoft.com/office/drawing/2014/main" id="{E084E90C-4DEA-4D4F-A3C5-CAFC242CDFC0}"/>
                </a:ext>
              </a:extLst>
            </p:cNvPr>
            <p:cNvSpPr txBox="1">
              <a:spLocks/>
            </p:cNvSpPr>
            <p:nvPr/>
          </p:nvSpPr>
          <p:spPr>
            <a:xfrm>
              <a:off x="7090552" y="4188304"/>
              <a:ext cx="1380809" cy="1881292"/>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ct val="100000"/>
                </a:lnSpc>
                <a:spcBef>
                  <a:spcPct val="20000"/>
                </a:spcBef>
                <a:spcAft>
                  <a:spcPts val="0"/>
                </a:spcAft>
                <a:buClrTx/>
                <a:buSzTx/>
                <a:buFont typeface="Arial"/>
                <a:buNone/>
                <a:tabLst/>
                <a:defRPr/>
              </a:pPr>
              <a:r>
                <a:rPr kumimoji="0" lang="en-US" sz="2000" b="0" i="0" u="none" strike="noStrike" kern="1200" cap="none" spc="0" normalizeH="0" baseline="0" noProof="0" dirty="0">
                  <a:ln>
                    <a:noFill/>
                  </a:ln>
                  <a:solidFill>
                    <a:srgbClr val="000000"/>
                  </a:solidFill>
                  <a:effectLst/>
                  <a:uLnTx/>
                  <a:uFillTx/>
                  <a:latin typeface="Arimo" panose="020B0604020202020204" pitchFamily="34" charset="0"/>
                  <a:ea typeface="Arimo" panose="020B0604020202020204" pitchFamily="34" charset="0"/>
                  <a:cs typeface="Arimo" panose="020B0604020202020204" pitchFamily="34" charset="0"/>
                </a:rPr>
                <a:t>Empower leaders to solve the opioid crisis within their communities</a:t>
              </a:r>
            </a:p>
          </p:txBody>
        </p:sp>
      </p:grpSp>
      <p:sp>
        <p:nvSpPr>
          <p:cNvPr id="39" name="TextBox 38">
            <a:extLst>
              <a:ext uri="{FF2B5EF4-FFF2-40B4-BE49-F238E27FC236}">
                <a16:creationId xmlns:a16="http://schemas.microsoft.com/office/drawing/2014/main" id="{F164B6BB-C655-4E59-AB99-2099762581CA}"/>
              </a:ext>
            </a:extLst>
          </p:cNvPr>
          <p:cNvSpPr txBox="1"/>
          <p:nvPr/>
        </p:nvSpPr>
        <p:spPr>
          <a:xfrm>
            <a:off x="934717" y="2205170"/>
            <a:ext cx="8722708" cy="138499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ktiv Grotesk" panose="020B0504020202020204" pitchFamily="34" charset="0"/>
                <a:ea typeface="Aktiv Grotesk" panose="020B0504020202020204" pitchFamily="34" charset="0"/>
                <a:cs typeface="Aktiv Grotesk" panose="020B0504020202020204" pitchFamily="34" charset="0"/>
              </a:rPr>
              <a:t>Project Opioid’s ultimate goal is to reduce opioid overdose deaths in Florida by 50% over the next 36 months.</a:t>
            </a:r>
          </a:p>
        </p:txBody>
      </p:sp>
      <p:grpSp>
        <p:nvGrpSpPr>
          <p:cNvPr id="41" name="Group 40">
            <a:extLst>
              <a:ext uri="{FF2B5EF4-FFF2-40B4-BE49-F238E27FC236}">
                <a16:creationId xmlns:a16="http://schemas.microsoft.com/office/drawing/2014/main" id="{C23D4BF9-7411-4CDC-8550-FB23506FB6A0}"/>
              </a:ext>
            </a:extLst>
          </p:cNvPr>
          <p:cNvGrpSpPr/>
          <p:nvPr/>
        </p:nvGrpSpPr>
        <p:grpSpPr>
          <a:xfrm>
            <a:off x="437581" y="306919"/>
            <a:ext cx="1209739" cy="1009713"/>
            <a:chOff x="400714" y="3854233"/>
            <a:chExt cx="5424959" cy="4527971"/>
          </a:xfrm>
        </p:grpSpPr>
        <p:pic>
          <p:nvPicPr>
            <p:cNvPr id="42" name="Picture 41" descr="A picture containing plate&#10;&#10;Description automatically generated">
              <a:extLst>
                <a:ext uri="{FF2B5EF4-FFF2-40B4-BE49-F238E27FC236}">
                  <a16:creationId xmlns:a16="http://schemas.microsoft.com/office/drawing/2014/main" id="{7BA12EB7-26AF-4DED-99FC-BC937E868044}"/>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b="22319"/>
            <a:stretch/>
          </p:blipFill>
          <p:spPr>
            <a:xfrm>
              <a:off x="400714" y="3854233"/>
              <a:ext cx="5424959" cy="2045320"/>
            </a:xfrm>
            <a:prstGeom prst="rect">
              <a:avLst/>
            </a:prstGeom>
          </p:spPr>
        </p:pic>
        <p:sp>
          <p:nvSpPr>
            <p:cNvPr id="43" name="Rectangle 42">
              <a:extLst>
                <a:ext uri="{FF2B5EF4-FFF2-40B4-BE49-F238E27FC236}">
                  <a16:creationId xmlns:a16="http://schemas.microsoft.com/office/drawing/2014/main" id="{3AA2E39D-D1C8-4E1D-AF10-142203FE7717}"/>
                </a:ext>
              </a:extLst>
            </p:cNvPr>
            <p:cNvSpPr/>
            <p:nvPr/>
          </p:nvSpPr>
          <p:spPr>
            <a:xfrm>
              <a:off x="400714" y="5507367"/>
              <a:ext cx="828409" cy="2874837"/>
            </a:xfrm>
            <a:prstGeom prst="rect">
              <a:avLst/>
            </a:prstGeom>
          </p:spPr>
          <p:txBody>
            <a:bodyPr wrap="none">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endParaRPr kumimoji="0" lang="en-US" sz="3599" b="1" i="0" u="none" strike="noStrike" kern="0" cap="none" spc="0" normalizeH="0" baseline="0" noProof="0">
                <a:ln w="9525" cap="rnd" cmpd="sng" algn="ctr">
                  <a:solidFill>
                    <a:srgbClr val="FFFFFF">
                      <a:lumMod val="75000"/>
                    </a:srgbClr>
                  </a:solidFill>
                  <a:prstDash val="solid"/>
                  <a:bevel/>
                </a:ln>
                <a:solidFill>
                  <a:srgbClr val="FFFFFF">
                    <a:lumMod val="20000"/>
                    <a:lumOff val="80000"/>
                  </a:srgbClr>
                </a:solidFill>
                <a:effectLst>
                  <a:outerShdw dist="38100" dir="2700000" algn="tl" rotWithShape="0">
                    <a:srgbClr val="7F8080">
                      <a:lumMod val="25000"/>
                    </a:srgbClr>
                  </a:outerShdw>
                </a:effectLst>
                <a:uLnTx/>
                <a:uFillTx/>
                <a:latin typeface="Arial Nova Cond" panose="020B0506020202020204" pitchFamily="34" charset="0"/>
                <a:ea typeface="+mn-ea"/>
                <a:cs typeface="+mn-cs"/>
              </a:endParaRPr>
            </a:p>
          </p:txBody>
        </p:sp>
      </p:grpSp>
    </p:spTree>
    <p:extLst>
      <p:ext uri="{BB962C8B-B14F-4D97-AF65-F5344CB8AC3E}">
        <p14:creationId xmlns:p14="http://schemas.microsoft.com/office/powerpoint/2010/main" val="3763910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Google Shape;312;p44">
            <a:extLst>
              <a:ext uri="{FF2B5EF4-FFF2-40B4-BE49-F238E27FC236}">
                <a16:creationId xmlns:a16="http://schemas.microsoft.com/office/drawing/2014/main" id="{DFA6F4A7-6354-47AF-98DE-535E5498EB10}"/>
              </a:ext>
            </a:extLst>
          </p:cNvPr>
          <p:cNvPicPr preferRelativeResize="0"/>
          <p:nvPr/>
        </p:nvPicPr>
        <p:blipFill rotWithShape="1">
          <a:blip r:embed="rId2">
            <a:alphaModFix amt="40000"/>
          </a:blip>
          <a:srcRect t="25879" r="80416" b="21044"/>
          <a:stretch/>
        </p:blipFill>
        <p:spPr>
          <a:xfrm rot="1049559">
            <a:off x="10071167" y="4281658"/>
            <a:ext cx="2022796" cy="2662362"/>
          </a:xfrm>
          <a:prstGeom prst="rect">
            <a:avLst/>
          </a:prstGeom>
          <a:noFill/>
          <a:ln>
            <a:noFill/>
          </a:ln>
        </p:spPr>
      </p:pic>
      <p:sp>
        <p:nvSpPr>
          <p:cNvPr id="3" name="Pentagon 2">
            <a:extLst>
              <a:ext uri="{FF2B5EF4-FFF2-40B4-BE49-F238E27FC236}">
                <a16:creationId xmlns:a16="http://schemas.microsoft.com/office/drawing/2014/main" id="{BECE88BD-1C91-5B4E-A9AD-1C1D2F89B554}"/>
              </a:ext>
            </a:extLst>
          </p:cNvPr>
          <p:cNvSpPr/>
          <p:nvPr/>
        </p:nvSpPr>
        <p:spPr>
          <a:xfrm>
            <a:off x="802013" y="2254696"/>
            <a:ext cx="2420978" cy="3323144"/>
          </a:xfrm>
          <a:prstGeom prst="homePlate">
            <a:avLst>
              <a:gd name="adj" fmla="val 2280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4" name="Chevron 3">
            <a:extLst>
              <a:ext uri="{FF2B5EF4-FFF2-40B4-BE49-F238E27FC236}">
                <a16:creationId xmlns:a16="http://schemas.microsoft.com/office/drawing/2014/main" id="{B0D2409D-3372-1C40-B72D-9FD5197A7EA1}"/>
              </a:ext>
            </a:extLst>
          </p:cNvPr>
          <p:cNvSpPr/>
          <p:nvPr/>
        </p:nvSpPr>
        <p:spPr>
          <a:xfrm>
            <a:off x="2821356" y="2254696"/>
            <a:ext cx="2490102" cy="3323144"/>
          </a:xfrm>
          <a:prstGeom prst="chevron">
            <a:avLst>
              <a:gd name="adj" fmla="val 2322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Lato Light" panose="020F0502020204030203" pitchFamily="34" charset="0"/>
            </a:endParaRPr>
          </a:p>
        </p:txBody>
      </p:sp>
      <p:sp>
        <p:nvSpPr>
          <p:cNvPr id="5" name="Chevron 4">
            <a:extLst>
              <a:ext uri="{FF2B5EF4-FFF2-40B4-BE49-F238E27FC236}">
                <a16:creationId xmlns:a16="http://schemas.microsoft.com/office/drawing/2014/main" id="{0162A639-BE58-344B-9BDD-CDEC5060F695}"/>
              </a:ext>
            </a:extLst>
          </p:cNvPr>
          <p:cNvSpPr/>
          <p:nvPr/>
        </p:nvSpPr>
        <p:spPr>
          <a:xfrm>
            <a:off x="4905426" y="2254696"/>
            <a:ext cx="2490102" cy="3323144"/>
          </a:xfrm>
          <a:prstGeom prst="chevron">
            <a:avLst>
              <a:gd name="adj" fmla="val 2322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Lato Light" panose="020F0502020204030203" pitchFamily="34" charset="0"/>
            </a:endParaRPr>
          </a:p>
        </p:txBody>
      </p:sp>
      <p:sp>
        <p:nvSpPr>
          <p:cNvPr id="6" name="Chevron 5">
            <a:extLst>
              <a:ext uri="{FF2B5EF4-FFF2-40B4-BE49-F238E27FC236}">
                <a16:creationId xmlns:a16="http://schemas.microsoft.com/office/drawing/2014/main" id="{AF68C493-875C-1D42-874C-7B92C58F459F}"/>
              </a:ext>
            </a:extLst>
          </p:cNvPr>
          <p:cNvSpPr/>
          <p:nvPr/>
        </p:nvSpPr>
        <p:spPr>
          <a:xfrm>
            <a:off x="6989496" y="2254696"/>
            <a:ext cx="2490102" cy="3323144"/>
          </a:xfrm>
          <a:prstGeom prst="chevron">
            <a:avLst>
              <a:gd name="adj" fmla="val 2322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Lato Light" panose="020F0502020204030203" pitchFamily="34" charset="0"/>
            </a:endParaRPr>
          </a:p>
        </p:txBody>
      </p:sp>
      <p:sp>
        <p:nvSpPr>
          <p:cNvPr id="7" name="Chevron 6">
            <a:extLst>
              <a:ext uri="{FF2B5EF4-FFF2-40B4-BE49-F238E27FC236}">
                <a16:creationId xmlns:a16="http://schemas.microsoft.com/office/drawing/2014/main" id="{42B6CB39-7724-7E4E-BC7C-D972894D4A86}"/>
              </a:ext>
            </a:extLst>
          </p:cNvPr>
          <p:cNvSpPr/>
          <p:nvPr/>
        </p:nvSpPr>
        <p:spPr>
          <a:xfrm>
            <a:off x="9073566" y="2254696"/>
            <a:ext cx="2490102" cy="3323144"/>
          </a:xfrm>
          <a:prstGeom prst="chevron">
            <a:avLst>
              <a:gd name="adj" fmla="val 2322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Lato Light" panose="020F0502020204030203" pitchFamily="34" charset="0"/>
            </a:endParaRPr>
          </a:p>
        </p:txBody>
      </p:sp>
      <p:sp>
        <p:nvSpPr>
          <p:cNvPr id="14" name="Oval 13">
            <a:extLst>
              <a:ext uri="{FF2B5EF4-FFF2-40B4-BE49-F238E27FC236}">
                <a16:creationId xmlns:a16="http://schemas.microsoft.com/office/drawing/2014/main" id="{51AFA17E-67D9-8442-9560-300A2A0F3761}"/>
              </a:ext>
            </a:extLst>
          </p:cNvPr>
          <p:cNvSpPr/>
          <p:nvPr/>
        </p:nvSpPr>
        <p:spPr>
          <a:xfrm>
            <a:off x="783164" y="2032275"/>
            <a:ext cx="543698" cy="543698"/>
          </a:xfrm>
          <a:prstGeom prst="ellipse">
            <a:avLst/>
          </a:prstGeom>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5" name="Oval 14">
            <a:extLst>
              <a:ext uri="{FF2B5EF4-FFF2-40B4-BE49-F238E27FC236}">
                <a16:creationId xmlns:a16="http://schemas.microsoft.com/office/drawing/2014/main" id="{D0B7ABC6-5F8B-1242-B357-E18C9C987F8B}"/>
              </a:ext>
            </a:extLst>
          </p:cNvPr>
          <p:cNvSpPr/>
          <p:nvPr/>
        </p:nvSpPr>
        <p:spPr>
          <a:xfrm>
            <a:off x="2797157" y="2032275"/>
            <a:ext cx="543698" cy="543698"/>
          </a:xfrm>
          <a:prstGeom prst="ellipse">
            <a:avLst/>
          </a:prstGeom>
          <a:solidFill>
            <a:schemeClr val="accent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6" name="Oval 15">
            <a:extLst>
              <a:ext uri="{FF2B5EF4-FFF2-40B4-BE49-F238E27FC236}">
                <a16:creationId xmlns:a16="http://schemas.microsoft.com/office/drawing/2014/main" id="{C9C26CBE-23AE-F748-8C6D-1838F3CCB534}"/>
              </a:ext>
            </a:extLst>
          </p:cNvPr>
          <p:cNvSpPr/>
          <p:nvPr/>
        </p:nvSpPr>
        <p:spPr>
          <a:xfrm>
            <a:off x="4905426" y="2032275"/>
            <a:ext cx="543698" cy="543698"/>
          </a:xfrm>
          <a:prstGeom prst="ellipse">
            <a:avLst/>
          </a:prstGeom>
          <a:solidFill>
            <a:schemeClr val="accent5"/>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7" name="Oval 16">
            <a:extLst>
              <a:ext uri="{FF2B5EF4-FFF2-40B4-BE49-F238E27FC236}">
                <a16:creationId xmlns:a16="http://schemas.microsoft.com/office/drawing/2014/main" id="{2A046286-DCCF-9348-880B-08AC7A23071A}"/>
              </a:ext>
            </a:extLst>
          </p:cNvPr>
          <p:cNvSpPr/>
          <p:nvPr/>
        </p:nvSpPr>
        <p:spPr>
          <a:xfrm>
            <a:off x="6989496" y="2032275"/>
            <a:ext cx="543698" cy="543698"/>
          </a:xfrm>
          <a:prstGeom prst="ellipse">
            <a:avLst/>
          </a:prstGeom>
          <a:solidFill>
            <a:schemeClr val="accent4"/>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8" name="Oval 17">
            <a:extLst>
              <a:ext uri="{FF2B5EF4-FFF2-40B4-BE49-F238E27FC236}">
                <a16:creationId xmlns:a16="http://schemas.microsoft.com/office/drawing/2014/main" id="{FAF625D2-0D67-C740-9E7E-3358A9C1034E}"/>
              </a:ext>
            </a:extLst>
          </p:cNvPr>
          <p:cNvSpPr/>
          <p:nvPr/>
        </p:nvSpPr>
        <p:spPr>
          <a:xfrm>
            <a:off x="9073566" y="2032275"/>
            <a:ext cx="543698" cy="543698"/>
          </a:xfrm>
          <a:prstGeom prst="ellipse">
            <a:avLst/>
          </a:prstGeom>
          <a:solidFill>
            <a:schemeClr val="accent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9" name="TextBox 18">
            <a:extLst>
              <a:ext uri="{FF2B5EF4-FFF2-40B4-BE49-F238E27FC236}">
                <a16:creationId xmlns:a16="http://schemas.microsoft.com/office/drawing/2014/main" id="{816C38AA-5549-954D-B448-1904AE8896B8}"/>
              </a:ext>
            </a:extLst>
          </p:cNvPr>
          <p:cNvSpPr txBox="1"/>
          <p:nvPr/>
        </p:nvSpPr>
        <p:spPr>
          <a:xfrm>
            <a:off x="857683" y="2134847"/>
            <a:ext cx="394660" cy="338554"/>
          </a:xfrm>
          <a:prstGeom prst="rect">
            <a:avLst/>
          </a:prstGeom>
          <a:noFill/>
        </p:spPr>
        <p:txBody>
          <a:bodyPr wrap="none" rtlCol="0" anchor="ctr">
            <a:spAutoFit/>
          </a:bodyPr>
          <a:lstStyle/>
          <a:p>
            <a:pPr algn="ctr"/>
            <a:r>
              <a:rPr lang="en-US" sz="1600" b="1" dirty="0">
                <a:solidFill>
                  <a:schemeClr val="bg1"/>
                </a:solidFill>
                <a:latin typeface="Poppins" pitchFamily="2" charset="77"/>
                <a:cs typeface="Poppins" pitchFamily="2" charset="77"/>
              </a:rPr>
              <a:t>01</a:t>
            </a:r>
          </a:p>
        </p:txBody>
      </p:sp>
      <p:sp>
        <p:nvSpPr>
          <p:cNvPr id="20" name="TextBox 19">
            <a:extLst>
              <a:ext uri="{FF2B5EF4-FFF2-40B4-BE49-F238E27FC236}">
                <a16:creationId xmlns:a16="http://schemas.microsoft.com/office/drawing/2014/main" id="{0F21ACF8-66FC-554A-A231-BF99B1E70979}"/>
              </a:ext>
            </a:extLst>
          </p:cNvPr>
          <p:cNvSpPr txBox="1"/>
          <p:nvPr/>
        </p:nvSpPr>
        <p:spPr>
          <a:xfrm>
            <a:off x="2851638" y="2134847"/>
            <a:ext cx="434735" cy="338554"/>
          </a:xfrm>
          <a:prstGeom prst="rect">
            <a:avLst/>
          </a:prstGeom>
          <a:noFill/>
        </p:spPr>
        <p:txBody>
          <a:bodyPr wrap="none" rtlCol="0" anchor="ctr">
            <a:spAutoFit/>
          </a:bodyPr>
          <a:lstStyle/>
          <a:p>
            <a:pPr algn="ctr"/>
            <a:r>
              <a:rPr lang="en-US" sz="1600" b="1" dirty="0">
                <a:solidFill>
                  <a:schemeClr val="bg1"/>
                </a:solidFill>
                <a:latin typeface="Poppins" pitchFamily="2" charset="77"/>
                <a:cs typeface="Poppins" pitchFamily="2" charset="77"/>
              </a:rPr>
              <a:t>02</a:t>
            </a:r>
          </a:p>
        </p:txBody>
      </p:sp>
      <p:sp>
        <p:nvSpPr>
          <p:cNvPr id="21" name="TextBox 20">
            <a:extLst>
              <a:ext uri="{FF2B5EF4-FFF2-40B4-BE49-F238E27FC236}">
                <a16:creationId xmlns:a16="http://schemas.microsoft.com/office/drawing/2014/main" id="{399E79D4-70C0-7F48-A1B9-79F5EA2B976B}"/>
              </a:ext>
            </a:extLst>
          </p:cNvPr>
          <p:cNvSpPr txBox="1"/>
          <p:nvPr/>
        </p:nvSpPr>
        <p:spPr>
          <a:xfrm>
            <a:off x="4956702" y="2134847"/>
            <a:ext cx="441146" cy="338554"/>
          </a:xfrm>
          <a:prstGeom prst="rect">
            <a:avLst/>
          </a:prstGeom>
          <a:noFill/>
        </p:spPr>
        <p:txBody>
          <a:bodyPr wrap="none" rtlCol="0" anchor="ctr">
            <a:spAutoFit/>
          </a:bodyPr>
          <a:lstStyle/>
          <a:p>
            <a:pPr algn="ctr"/>
            <a:r>
              <a:rPr lang="en-US" sz="1600" b="1" dirty="0">
                <a:solidFill>
                  <a:schemeClr val="bg1"/>
                </a:solidFill>
                <a:latin typeface="Poppins" pitchFamily="2" charset="77"/>
                <a:cs typeface="Poppins" pitchFamily="2" charset="77"/>
              </a:rPr>
              <a:t>03</a:t>
            </a:r>
          </a:p>
        </p:txBody>
      </p:sp>
      <p:sp>
        <p:nvSpPr>
          <p:cNvPr id="22" name="TextBox 21">
            <a:extLst>
              <a:ext uri="{FF2B5EF4-FFF2-40B4-BE49-F238E27FC236}">
                <a16:creationId xmlns:a16="http://schemas.microsoft.com/office/drawing/2014/main" id="{6A3A77A8-5B9D-0141-80B5-58F1BD0994D3}"/>
              </a:ext>
            </a:extLst>
          </p:cNvPr>
          <p:cNvSpPr txBox="1"/>
          <p:nvPr/>
        </p:nvSpPr>
        <p:spPr>
          <a:xfrm>
            <a:off x="7032757" y="2134847"/>
            <a:ext cx="457177" cy="338554"/>
          </a:xfrm>
          <a:prstGeom prst="rect">
            <a:avLst/>
          </a:prstGeom>
          <a:noFill/>
        </p:spPr>
        <p:txBody>
          <a:bodyPr wrap="none" rtlCol="0" anchor="ctr">
            <a:spAutoFit/>
          </a:bodyPr>
          <a:lstStyle/>
          <a:p>
            <a:pPr algn="ctr"/>
            <a:r>
              <a:rPr lang="en-US" sz="1600" b="1" dirty="0">
                <a:solidFill>
                  <a:schemeClr val="bg1"/>
                </a:solidFill>
                <a:latin typeface="Poppins" pitchFamily="2" charset="77"/>
                <a:cs typeface="Poppins" pitchFamily="2" charset="77"/>
              </a:rPr>
              <a:t>04</a:t>
            </a:r>
          </a:p>
        </p:txBody>
      </p:sp>
      <p:sp>
        <p:nvSpPr>
          <p:cNvPr id="23" name="TextBox 22">
            <a:extLst>
              <a:ext uri="{FF2B5EF4-FFF2-40B4-BE49-F238E27FC236}">
                <a16:creationId xmlns:a16="http://schemas.microsoft.com/office/drawing/2014/main" id="{CE6FA498-0916-414D-92F9-9848F28A8DD7}"/>
              </a:ext>
            </a:extLst>
          </p:cNvPr>
          <p:cNvSpPr txBox="1"/>
          <p:nvPr/>
        </p:nvSpPr>
        <p:spPr>
          <a:xfrm>
            <a:off x="9120033" y="2134847"/>
            <a:ext cx="450764" cy="338554"/>
          </a:xfrm>
          <a:prstGeom prst="rect">
            <a:avLst/>
          </a:prstGeom>
          <a:noFill/>
        </p:spPr>
        <p:txBody>
          <a:bodyPr wrap="none" rtlCol="0" anchor="ctr">
            <a:spAutoFit/>
          </a:bodyPr>
          <a:lstStyle/>
          <a:p>
            <a:pPr algn="ctr"/>
            <a:r>
              <a:rPr lang="en-US" sz="1600" b="1" dirty="0">
                <a:solidFill>
                  <a:schemeClr val="bg1"/>
                </a:solidFill>
                <a:latin typeface="Poppins" pitchFamily="2" charset="77"/>
                <a:cs typeface="Poppins" pitchFamily="2" charset="77"/>
              </a:rPr>
              <a:t>05</a:t>
            </a:r>
          </a:p>
        </p:txBody>
      </p:sp>
      <p:sp>
        <p:nvSpPr>
          <p:cNvPr id="24" name="TextBox 23">
            <a:extLst>
              <a:ext uri="{FF2B5EF4-FFF2-40B4-BE49-F238E27FC236}">
                <a16:creationId xmlns:a16="http://schemas.microsoft.com/office/drawing/2014/main" id="{F6447313-3D8B-1D44-8D9A-9F73D3272CAE}"/>
              </a:ext>
            </a:extLst>
          </p:cNvPr>
          <p:cNvSpPr txBox="1"/>
          <p:nvPr/>
        </p:nvSpPr>
        <p:spPr>
          <a:xfrm>
            <a:off x="919111" y="3340460"/>
            <a:ext cx="1987198" cy="646331"/>
          </a:xfrm>
          <a:prstGeom prst="rect">
            <a:avLst/>
          </a:prstGeom>
          <a:noFill/>
        </p:spPr>
        <p:txBody>
          <a:bodyPr wrap="square" rtlCol="0" anchor="ctr">
            <a:spAutoFit/>
          </a:bodyPr>
          <a:lstStyle/>
          <a:p>
            <a:r>
              <a:rPr lang="en-US" b="1" dirty="0">
                <a:solidFill>
                  <a:schemeClr val="bg1"/>
                </a:solidFill>
                <a:latin typeface="Arimo" panose="020B0604020202020204" pitchFamily="34" charset="0"/>
                <a:ea typeface="Arimo" panose="020B0604020202020204" pitchFamily="34" charset="0"/>
                <a:cs typeface="Arimo" panose="020B0604020202020204" pitchFamily="34" charset="0"/>
              </a:rPr>
              <a:t>Align Cross-Sector Leaders</a:t>
            </a:r>
          </a:p>
        </p:txBody>
      </p:sp>
      <p:sp>
        <p:nvSpPr>
          <p:cNvPr id="25" name="TextBox 24">
            <a:extLst>
              <a:ext uri="{FF2B5EF4-FFF2-40B4-BE49-F238E27FC236}">
                <a16:creationId xmlns:a16="http://schemas.microsoft.com/office/drawing/2014/main" id="{102F4359-41AF-7F4C-ADC4-ED0924F5E092}"/>
              </a:ext>
            </a:extLst>
          </p:cNvPr>
          <p:cNvSpPr txBox="1"/>
          <p:nvPr/>
        </p:nvSpPr>
        <p:spPr>
          <a:xfrm>
            <a:off x="3446334" y="3306185"/>
            <a:ext cx="1894245" cy="923330"/>
          </a:xfrm>
          <a:prstGeom prst="rect">
            <a:avLst/>
          </a:prstGeom>
          <a:noFill/>
        </p:spPr>
        <p:txBody>
          <a:bodyPr wrap="square" rtlCol="0" anchor="ctr">
            <a:spAutoFit/>
          </a:bodyPr>
          <a:lstStyle/>
          <a:p>
            <a:r>
              <a:rPr lang="en-US" b="1" dirty="0">
                <a:solidFill>
                  <a:schemeClr val="bg2"/>
                </a:solidFill>
                <a:latin typeface="Arimo" panose="020B0604020202020204" pitchFamily="34" charset="0"/>
                <a:ea typeface="Arimo" panose="020B0604020202020204" pitchFamily="34" charset="0"/>
                <a:cs typeface="Arimo" panose="020B0604020202020204" pitchFamily="34" charset="0"/>
              </a:rPr>
              <a:t>Educate &amp; Increase Awareness</a:t>
            </a:r>
          </a:p>
        </p:txBody>
      </p:sp>
      <p:sp>
        <p:nvSpPr>
          <p:cNvPr id="28" name="TextBox 27">
            <a:extLst>
              <a:ext uri="{FF2B5EF4-FFF2-40B4-BE49-F238E27FC236}">
                <a16:creationId xmlns:a16="http://schemas.microsoft.com/office/drawing/2014/main" id="{16CA9E8E-B298-5648-859A-15BC63A8895C}"/>
              </a:ext>
            </a:extLst>
          </p:cNvPr>
          <p:cNvSpPr txBox="1"/>
          <p:nvPr/>
        </p:nvSpPr>
        <p:spPr>
          <a:xfrm>
            <a:off x="5620396" y="3325372"/>
            <a:ext cx="1540372" cy="646331"/>
          </a:xfrm>
          <a:prstGeom prst="rect">
            <a:avLst/>
          </a:prstGeom>
          <a:noFill/>
        </p:spPr>
        <p:txBody>
          <a:bodyPr wrap="square" rtlCol="0" anchor="ctr">
            <a:spAutoFit/>
          </a:bodyPr>
          <a:lstStyle/>
          <a:p>
            <a:r>
              <a:rPr lang="en-US" b="1" dirty="0">
                <a:solidFill>
                  <a:schemeClr val="bg2"/>
                </a:solidFill>
                <a:latin typeface="Arimo" panose="020B0604020202020204" pitchFamily="34" charset="0"/>
                <a:ea typeface="Arimo" panose="020B0604020202020204" pitchFamily="34" charset="0"/>
                <a:cs typeface="Arimo" panose="020B0604020202020204" pitchFamily="34" charset="0"/>
              </a:rPr>
              <a:t>Collect &amp; Share Data</a:t>
            </a:r>
          </a:p>
        </p:txBody>
      </p:sp>
      <p:sp>
        <p:nvSpPr>
          <p:cNvPr id="29" name="TextBox 28">
            <a:extLst>
              <a:ext uri="{FF2B5EF4-FFF2-40B4-BE49-F238E27FC236}">
                <a16:creationId xmlns:a16="http://schemas.microsoft.com/office/drawing/2014/main" id="{567D1544-B7E9-734D-8812-99018D098CF4}"/>
              </a:ext>
            </a:extLst>
          </p:cNvPr>
          <p:cNvSpPr txBox="1"/>
          <p:nvPr/>
        </p:nvSpPr>
        <p:spPr>
          <a:xfrm>
            <a:off x="7617462" y="3067425"/>
            <a:ext cx="1668229" cy="923330"/>
          </a:xfrm>
          <a:prstGeom prst="rect">
            <a:avLst/>
          </a:prstGeom>
          <a:noFill/>
        </p:spPr>
        <p:txBody>
          <a:bodyPr wrap="square" rtlCol="0" anchor="ctr">
            <a:spAutoFit/>
          </a:bodyPr>
          <a:lstStyle/>
          <a:p>
            <a:r>
              <a:rPr lang="en-US" b="1" dirty="0">
                <a:solidFill>
                  <a:schemeClr val="bg2"/>
                </a:solidFill>
                <a:latin typeface="Arimo" panose="020B0604020202020204" pitchFamily="34" charset="0"/>
                <a:ea typeface="Arimo" panose="020B0604020202020204" pitchFamily="34" charset="0"/>
                <a:cs typeface="Arimo" panose="020B0604020202020204" pitchFamily="34" charset="0"/>
              </a:rPr>
              <a:t>Formulate High-Impact Strategies</a:t>
            </a:r>
          </a:p>
        </p:txBody>
      </p:sp>
      <p:sp>
        <p:nvSpPr>
          <p:cNvPr id="30" name="TextBox 29">
            <a:extLst>
              <a:ext uri="{FF2B5EF4-FFF2-40B4-BE49-F238E27FC236}">
                <a16:creationId xmlns:a16="http://schemas.microsoft.com/office/drawing/2014/main" id="{6C694624-DFFC-964C-826F-92B676928826}"/>
              </a:ext>
            </a:extLst>
          </p:cNvPr>
          <p:cNvSpPr txBox="1"/>
          <p:nvPr/>
        </p:nvSpPr>
        <p:spPr>
          <a:xfrm>
            <a:off x="9662250" y="3097905"/>
            <a:ext cx="1660154" cy="923330"/>
          </a:xfrm>
          <a:prstGeom prst="rect">
            <a:avLst/>
          </a:prstGeom>
          <a:noFill/>
        </p:spPr>
        <p:txBody>
          <a:bodyPr wrap="square" rtlCol="0" anchor="ctr">
            <a:spAutoFit/>
          </a:bodyPr>
          <a:lstStyle/>
          <a:p>
            <a:r>
              <a:rPr lang="en-US" b="1" dirty="0">
                <a:solidFill>
                  <a:schemeClr val="bg2"/>
                </a:solidFill>
                <a:latin typeface="Arimo" panose="020B0604020202020204" pitchFamily="34" charset="0"/>
                <a:ea typeface="Arimo" panose="020B0604020202020204" pitchFamily="34" charset="0"/>
                <a:cs typeface="Arimo" panose="020B0604020202020204" pitchFamily="34" charset="0"/>
              </a:rPr>
              <a:t>Coordinate Between Stakeholders</a:t>
            </a:r>
          </a:p>
        </p:txBody>
      </p:sp>
      <p:sp>
        <p:nvSpPr>
          <p:cNvPr id="35" name="Freeform 199">
            <a:extLst>
              <a:ext uri="{FF2B5EF4-FFF2-40B4-BE49-F238E27FC236}">
                <a16:creationId xmlns:a16="http://schemas.microsoft.com/office/drawing/2014/main" id="{2277D733-6BB0-5340-A2AE-8BA373DF2739}"/>
              </a:ext>
            </a:extLst>
          </p:cNvPr>
          <p:cNvSpPr>
            <a:spLocks noChangeArrowheads="1"/>
          </p:cNvSpPr>
          <p:nvPr/>
        </p:nvSpPr>
        <p:spPr bwMode="auto">
          <a:xfrm>
            <a:off x="7897892" y="2530403"/>
            <a:ext cx="394838" cy="393696"/>
          </a:xfrm>
          <a:custGeom>
            <a:avLst/>
            <a:gdLst>
              <a:gd name="T0" fmla="*/ 2147483646 w 844"/>
              <a:gd name="T1" fmla="*/ 2147483646 h 836"/>
              <a:gd name="T2" fmla="*/ 2147483646 w 844"/>
              <a:gd name="T3" fmla="*/ 2147483646 h 836"/>
              <a:gd name="T4" fmla="*/ 2147483646 w 844"/>
              <a:gd name="T5" fmla="*/ 2147483646 h 836"/>
              <a:gd name="T6" fmla="*/ 2147483646 w 844"/>
              <a:gd name="T7" fmla="*/ 2147483646 h 836"/>
              <a:gd name="T8" fmla="*/ 2147483646 w 844"/>
              <a:gd name="T9" fmla="*/ 2147483646 h 836"/>
              <a:gd name="T10" fmla="*/ 2147483646 w 844"/>
              <a:gd name="T11" fmla="*/ 2147483646 h 836"/>
              <a:gd name="T12" fmla="*/ 2147483646 w 844"/>
              <a:gd name="T13" fmla="*/ 2147483646 h 836"/>
              <a:gd name="T14" fmla="*/ 2147483646 w 844"/>
              <a:gd name="T15" fmla="*/ 2147483646 h 836"/>
              <a:gd name="T16" fmla="*/ 2147483646 w 844"/>
              <a:gd name="T17" fmla="*/ 2147483646 h 836"/>
              <a:gd name="T18" fmla="*/ 2147483646 w 844"/>
              <a:gd name="T19" fmla="*/ 2147483646 h 836"/>
              <a:gd name="T20" fmla="*/ 2147483646 w 844"/>
              <a:gd name="T21" fmla="*/ 2147483646 h 836"/>
              <a:gd name="T22" fmla="*/ 2147483646 w 844"/>
              <a:gd name="T23" fmla="*/ 2147483646 h 836"/>
              <a:gd name="T24" fmla="*/ 2147483646 w 844"/>
              <a:gd name="T25" fmla="*/ 2147483646 h 836"/>
              <a:gd name="T26" fmla="*/ 2147483646 w 844"/>
              <a:gd name="T27" fmla="*/ 2147483646 h 836"/>
              <a:gd name="T28" fmla="*/ 2147483646 w 844"/>
              <a:gd name="T29" fmla="*/ 2147483646 h 836"/>
              <a:gd name="T30" fmla="*/ 2147483646 w 844"/>
              <a:gd name="T31" fmla="*/ 2147483646 h 836"/>
              <a:gd name="T32" fmla="*/ 2147483646 w 844"/>
              <a:gd name="T33" fmla="*/ 2147483646 h 836"/>
              <a:gd name="T34" fmla="*/ 2147483646 w 844"/>
              <a:gd name="T35" fmla="*/ 2147483646 h 836"/>
              <a:gd name="T36" fmla="*/ 2147483646 w 844"/>
              <a:gd name="T37" fmla="*/ 2147483646 h 836"/>
              <a:gd name="T38" fmla="*/ 2147483646 w 844"/>
              <a:gd name="T39" fmla="*/ 2147483646 h 836"/>
              <a:gd name="T40" fmla="*/ 2147483646 w 844"/>
              <a:gd name="T41" fmla="*/ 2147483646 h 836"/>
              <a:gd name="T42" fmla="*/ 2147483646 w 844"/>
              <a:gd name="T43" fmla="*/ 2147483646 h 836"/>
              <a:gd name="T44" fmla="*/ 2147483646 w 844"/>
              <a:gd name="T45" fmla="*/ 2147483646 h 836"/>
              <a:gd name="T46" fmla="*/ 2147483646 w 844"/>
              <a:gd name="T47" fmla="*/ 2147483646 h 836"/>
              <a:gd name="T48" fmla="*/ 2147483646 w 844"/>
              <a:gd name="T49" fmla="*/ 2147483646 h 836"/>
              <a:gd name="T50" fmla="*/ 2147483646 w 844"/>
              <a:gd name="T51" fmla="*/ 2147483646 h 836"/>
              <a:gd name="T52" fmla="*/ 2147483646 w 844"/>
              <a:gd name="T53" fmla="*/ 2147483646 h 836"/>
              <a:gd name="T54" fmla="*/ 2147483646 w 844"/>
              <a:gd name="T55" fmla="*/ 2147483646 h 836"/>
              <a:gd name="T56" fmla="*/ 2147483646 w 844"/>
              <a:gd name="T57" fmla="*/ 2147483646 h 836"/>
              <a:gd name="T58" fmla="*/ 2147483646 w 844"/>
              <a:gd name="T59" fmla="*/ 2147483646 h 836"/>
              <a:gd name="T60" fmla="*/ 2147483646 w 844"/>
              <a:gd name="T61" fmla="*/ 2147483646 h 836"/>
              <a:gd name="T62" fmla="*/ 2147483646 w 844"/>
              <a:gd name="T63" fmla="*/ 2147483646 h 836"/>
              <a:gd name="T64" fmla="*/ 2147483646 w 844"/>
              <a:gd name="T65" fmla="*/ 2147483646 h 836"/>
              <a:gd name="T66" fmla="*/ 2147483646 w 844"/>
              <a:gd name="T67" fmla="*/ 2147483646 h 836"/>
              <a:gd name="T68" fmla="*/ 2147483646 w 844"/>
              <a:gd name="T69" fmla="*/ 2147483646 h 836"/>
              <a:gd name="T70" fmla="*/ 2147483646 w 844"/>
              <a:gd name="T71" fmla="*/ 2147483646 h 836"/>
              <a:gd name="T72" fmla="*/ 2147483646 w 844"/>
              <a:gd name="T73" fmla="*/ 2147483646 h 836"/>
              <a:gd name="T74" fmla="*/ 2147483646 w 844"/>
              <a:gd name="T75" fmla="*/ 2147483646 h 836"/>
              <a:gd name="T76" fmla="*/ 2147483646 w 844"/>
              <a:gd name="T77" fmla="*/ 2147483646 h 836"/>
              <a:gd name="T78" fmla="*/ 2147483646 w 844"/>
              <a:gd name="T79" fmla="*/ 2147483646 h 836"/>
              <a:gd name="T80" fmla="*/ 2147483646 w 844"/>
              <a:gd name="T81" fmla="*/ 2147483646 h 836"/>
              <a:gd name="T82" fmla="*/ 2147483646 w 844"/>
              <a:gd name="T83" fmla="*/ 2147483646 h 836"/>
              <a:gd name="T84" fmla="*/ 2147483646 w 844"/>
              <a:gd name="T85" fmla="*/ 2147483646 h 836"/>
              <a:gd name="T86" fmla="*/ 2147483646 w 844"/>
              <a:gd name="T87" fmla="*/ 2147483646 h 836"/>
              <a:gd name="T88" fmla="*/ 2147483646 w 844"/>
              <a:gd name="T89" fmla="*/ 2147483646 h 836"/>
              <a:gd name="T90" fmla="*/ 2147483646 w 844"/>
              <a:gd name="T91" fmla="*/ 2147483646 h 836"/>
              <a:gd name="T92" fmla="*/ 2147483646 w 844"/>
              <a:gd name="T93" fmla="*/ 2147483646 h 836"/>
              <a:gd name="T94" fmla="*/ 2147483646 w 844"/>
              <a:gd name="T95" fmla="*/ 2147483646 h 8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44" h="836">
                <a:moveTo>
                  <a:pt x="791" y="791"/>
                </a:moveTo>
                <a:lnTo>
                  <a:pt x="791" y="791"/>
                </a:lnTo>
                <a:cubicBezTo>
                  <a:pt x="779" y="803"/>
                  <a:pt x="763" y="809"/>
                  <a:pt x="747" y="809"/>
                </a:cubicBezTo>
                <a:cubicBezTo>
                  <a:pt x="730" y="809"/>
                  <a:pt x="714" y="803"/>
                  <a:pt x="702" y="791"/>
                </a:cubicBezTo>
                <a:lnTo>
                  <a:pt x="458" y="546"/>
                </a:lnTo>
                <a:lnTo>
                  <a:pt x="547" y="456"/>
                </a:lnTo>
                <a:lnTo>
                  <a:pt x="791" y="701"/>
                </a:lnTo>
                <a:cubicBezTo>
                  <a:pt x="816" y="726"/>
                  <a:pt x="816" y="767"/>
                  <a:pt x="791" y="791"/>
                </a:cubicBezTo>
                <a:close/>
                <a:moveTo>
                  <a:pt x="239" y="729"/>
                </a:moveTo>
                <a:lnTo>
                  <a:pt x="186" y="677"/>
                </a:lnTo>
                <a:lnTo>
                  <a:pt x="697" y="166"/>
                </a:lnTo>
                <a:lnTo>
                  <a:pt x="750" y="219"/>
                </a:lnTo>
                <a:lnTo>
                  <a:pt x="239" y="729"/>
                </a:lnTo>
                <a:close/>
                <a:moveTo>
                  <a:pt x="168" y="800"/>
                </a:moveTo>
                <a:lnTo>
                  <a:pt x="168" y="800"/>
                </a:lnTo>
                <a:cubicBezTo>
                  <a:pt x="155" y="812"/>
                  <a:pt x="135" y="812"/>
                  <a:pt x="123" y="800"/>
                </a:cubicBezTo>
                <a:lnTo>
                  <a:pt x="46" y="723"/>
                </a:lnTo>
                <a:cubicBezTo>
                  <a:pt x="40" y="717"/>
                  <a:pt x="37" y="709"/>
                  <a:pt x="37" y="701"/>
                </a:cubicBezTo>
                <a:cubicBezTo>
                  <a:pt x="37" y="693"/>
                  <a:pt x="40" y="684"/>
                  <a:pt x="46" y="678"/>
                </a:cubicBezTo>
                <a:lnTo>
                  <a:pt x="99" y="625"/>
                </a:lnTo>
                <a:lnTo>
                  <a:pt x="221" y="747"/>
                </a:lnTo>
                <a:lnTo>
                  <a:pt x="168" y="800"/>
                </a:lnTo>
                <a:close/>
                <a:moveTo>
                  <a:pt x="628" y="96"/>
                </a:moveTo>
                <a:lnTo>
                  <a:pt x="680" y="149"/>
                </a:lnTo>
                <a:lnTo>
                  <a:pt x="169" y="659"/>
                </a:lnTo>
                <a:lnTo>
                  <a:pt x="117" y="607"/>
                </a:lnTo>
                <a:lnTo>
                  <a:pt x="628" y="96"/>
                </a:lnTo>
                <a:close/>
                <a:moveTo>
                  <a:pt x="223" y="310"/>
                </a:moveTo>
                <a:lnTo>
                  <a:pt x="223" y="310"/>
                </a:lnTo>
                <a:cubicBezTo>
                  <a:pt x="221" y="307"/>
                  <a:pt x="217" y="305"/>
                  <a:pt x="214" y="305"/>
                </a:cubicBezTo>
                <a:cubicBezTo>
                  <a:pt x="211" y="305"/>
                  <a:pt x="208" y="307"/>
                  <a:pt x="205" y="310"/>
                </a:cubicBezTo>
                <a:lnTo>
                  <a:pt x="178" y="336"/>
                </a:lnTo>
                <a:cubicBezTo>
                  <a:pt x="161" y="354"/>
                  <a:pt x="138" y="363"/>
                  <a:pt x="114" y="363"/>
                </a:cubicBezTo>
                <a:cubicBezTo>
                  <a:pt x="93" y="363"/>
                  <a:pt x="74" y="356"/>
                  <a:pt x="58" y="344"/>
                </a:cubicBezTo>
                <a:lnTo>
                  <a:pt x="246" y="155"/>
                </a:lnTo>
                <a:cubicBezTo>
                  <a:pt x="251" y="150"/>
                  <a:pt x="251" y="143"/>
                  <a:pt x="246" y="138"/>
                </a:cubicBezTo>
                <a:lnTo>
                  <a:pt x="148" y="39"/>
                </a:lnTo>
                <a:cubicBezTo>
                  <a:pt x="192" y="30"/>
                  <a:pt x="239" y="44"/>
                  <a:pt x="272" y="77"/>
                </a:cubicBezTo>
                <a:cubicBezTo>
                  <a:pt x="306" y="111"/>
                  <a:pt x="320" y="159"/>
                  <a:pt x="309" y="206"/>
                </a:cubicBezTo>
                <a:cubicBezTo>
                  <a:pt x="308" y="208"/>
                  <a:pt x="308" y="209"/>
                  <a:pt x="308" y="211"/>
                </a:cubicBezTo>
                <a:cubicBezTo>
                  <a:pt x="308" y="214"/>
                  <a:pt x="309" y="217"/>
                  <a:pt x="312" y="220"/>
                </a:cubicBezTo>
                <a:lnTo>
                  <a:pt x="390" y="299"/>
                </a:lnTo>
                <a:lnTo>
                  <a:pt x="301" y="388"/>
                </a:lnTo>
                <a:lnTo>
                  <a:pt x="223" y="310"/>
                </a:lnTo>
                <a:close/>
                <a:moveTo>
                  <a:pt x="39" y="148"/>
                </a:moveTo>
                <a:lnTo>
                  <a:pt x="128" y="238"/>
                </a:lnTo>
                <a:lnTo>
                  <a:pt x="85" y="281"/>
                </a:lnTo>
                <a:cubicBezTo>
                  <a:pt x="82" y="279"/>
                  <a:pt x="80" y="276"/>
                  <a:pt x="77" y="273"/>
                </a:cubicBezTo>
                <a:cubicBezTo>
                  <a:pt x="44" y="240"/>
                  <a:pt x="30" y="193"/>
                  <a:pt x="39" y="148"/>
                </a:cubicBezTo>
                <a:close/>
                <a:moveTo>
                  <a:pt x="761" y="194"/>
                </a:moveTo>
                <a:lnTo>
                  <a:pt x="652" y="85"/>
                </a:lnTo>
                <a:lnTo>
                  <a:pt x="804" y="42"/>
                </a:lnTo>
                <a:lnTo>
                  <a:pt x="761" y="194"/>
                </a:lnTo>
                <a:close/>
                <a:moveTo>
                  <a:pt x="809" y="684"/>
                </a:moveTo>
                <a:lnTo>
                  <a:pt x="565" y="439"/>
                </a:lnTo>
                <a:lnTo>
                  <a:pt x="776" y="227"/>
                </a:lnTo>
                <a:cubicBezTo>
                  <a:pt x="777" y="226"/>
                  <a:pt x="779" y="224"/>
                  <a:pt x="779" y="221"/>
                </a:cubicBezTo>
                <a:lnTo>
                  <a:pt x="834" y="27"/>
                </a:lnTo>
                <a:cubicBezTo>
                  <a:pt x="835" y="23"/>
                  <a:pt x="834" y="18"/>
                  <a:pt x="831" y="15"/>
                </a:cubicBezTo>
                <a:cubicBezTo>
                  <a:pt x="828" y="12"/>
                  <a:pt x="823" y="11"/>
                  <a:pt x="819" y="12"/>
                </a:cubicBezTo>
                <a:lnTo>
                  <a:pt x="624" y="67"/>
                </a:lnTo>
                <a:cubicBezTo>
                  <a:pt x="622" y="68"/>
                  <a:pt x="620" y="69"/>
                  <a:pt x="619" y="70"/>
                </a:cubicBezTo>
                <a:lnTo>
                  <a:pt x="408" y="281"/>
                </a:lnTo>
                <a:lnTo>
                  <a:pt x="334" y="207"/>
                </a:lnTo>
                <a:cubicBezTo>
                  <a:pt x="345" y="153"/>
                  <a:pt x="329" y="98"/>
                  <a:pt x="290" y="59"/>
                </a:cubicBezTo>
                <a:cubicBezTo>
                  <a:pt x="246" y="15"/>
                  <a:pt x="179" y="0"/>
                  <a:pt x="120" y="21"/>
                </a:cubicBezTo>
                <a:cubicBezTo>
                  <a:pt x="115" y="22"/>
                  <a:pt x="112" y="26"/>
                  <a:pt x="112" y="30"/>
                </a:cubicBezTo>
                <a:cubicBezTo>
                  <a:pt x="111" y="34"/>
                  <a:pt x="112" y="39"/>
                  <a:pt x="115" y="42"/>
                </a:cubicBezTo>
                <a:lnTo>
                  <a:pt x="219" y="146"/>
                </a:lnTo>
                <a:lnTo>
                  <a:pt x="146" y="220"/>
                </a:lnTo>
                <a:lnTo>
                  <a:pt x="41" y="115"/>
                </a:lnTo>
                <a:cubicBezTo>
                  <a:pt x="39" y="112"/>
                  <a:pt x="34" y="111"/>
                  <a:pt x="30" y="112"/>
                </a:cubicBezTo>
                <a:cubicBezTo>
                  <a:pt x="26" y="113"/>
                  <a:pt x="23" y="116"/>
                  <a:pt x="21" y="120"/>
                </a:cubicBezTo>
                <a:cubicBezTo>
                  <a:pt x="0" y="179"/>
                  <a:pt x="15" y="247"/>
                  <a:pt x="59" y="291"/>
                </a:cubicBezTo>
                <a:cubicBezTo>
                  <a:pt x="62" y="294"/>
                  <a:pt x="65" y="296"/>
                  <a:pt x="68" y="298"/>
                </a:cubicBezTo>
                <a:lnTo>
                  <a:pt x="31" y="336"/>
                </a:lnTo>
                <a:cubicBezTo>
                  <a:pt x="26" y="341"/>
                  <a:pt x="26" y="349"/>
                  <a:pt x="31" y="354"/>
                </a:cubicBezTo>
                <a:cubicBezTo>
                  <a:pt x="52" y="376"/>
                  <a:pt x="82" y="388"/>
                  <a:pt x="114" y="388"/>
                </a:cubicBezTo>
                <a:cubicBezTo>
                  <a:pt x="145" y="388"/>
                  <a:pt x="174" y="376"/>
                  <a:pt x="196" y="354"/>
                </a:cubicBezTo>
                <a:lnTo>
                  <a:pt x="214" y="336"/>
                </a:lnTo>
                <a:lnTo>
                  <a:pt x="283" y="405"/>
                </a:lnTo>
                <a:lnTo>
                  <a:pt x="99" y="590"/>
                </a:lnTo>
                <a:lnTo>
                  <a:pt x="92" y="583"/>
                </a:lnTo>
                <a:cubicBezTo>
                  <a:pt x="87" y="577"/>
                  <a:pt x="79" y="577"/>
                  <a:pt x="74" y="583"/>
                </a:cubicBezTo>
                <a:cubicBezTo>
                  <a:pt x="69" y="587"/>
                  <a:pt x="69" y="595"/>
                  <a:pt x="74" y="600"/>
                </a:cubicBezTo>
                <a:lnTo>
                  <a:pt x="81" y="607"/>
                </a:lnTo>
                <a:lnTo>
                  <a:pt x="28" y="661"/>
                </a:lnTo>
                <a:cubicBezTo>
                  <a:pt x="17" y="671"/>
                  <a:pt x="11" y="686"/>
                  <a:pt x="11" y="701"/>
                </a:cubicBezTo>
                <a:cubicBezTo>
                  <a:pt x="11" y="716"/>
                  <a:pt x="17" y="730"/>
                  <a:pt x="28" y="741"/>
                </a:cubicBezTo>
                <a:lnTo>
                  <a:pt x="105" y="818"/>
                </a:lnTo>
                <a:cubicBezTo>
                  <a:pt x="117" y="829"/>
                  <a:pt x="131" y="835"/>
                  <a:pt x="145" y="835"/>
                </a:cubicBezTo>
                <a:cubicBezTo>
                  <a:pt x="160" y="835"/>
                  <a:pt x="174" y="829"/>
                  <a:pt x="185" y="818"/>
                </a:cubicBezTo>
                <a:lnTo>
                  <a:pt x="239" y="765"/>
                </a:lnTo>
                <a:lnTo>
                  <a:pt x="245" y="771"/>
                </a:lnTo>
                <a:cubicBezTo>
                  <a:pt x="248" y="774"/>
                  <a:pt x="251" y="775"/>
                  <a:pt x="254" y="775"/>
                </a:cubicBezTo>
                <a:cubicBezTo>
                  <a:pt x="258" y="775"/>
                  <a:pt x="261" y="774"/>
                  <a:pt x="263" y="771"/>
                </a:cubicBezTo>
                <a:cubicBezTo>
                  <a:pt x="267" y="766"/>
                  <a:pt x="267" y="758"/>
                  <a:pt x="263" y="754"/>
                </a:cubicBezTo>
                <a:lnTo>
                  <a:pt x="256" y="747"/>
                </a:lnTo>
                <a:lnTo>
                  <a:pt x="440" y="563"/>
                </a:lnTo>
                <a:lnTo>
                  <a:pt x="685" y="809"/>
                </a:lnTo>
                <a:cubicBezTo>
                  <a:pt x="701" y="825"/>
                  <a:pt x="723" y="835"/>
                  <a:pt x="747" y="835"/>
                </a:cubicBezTo>
                <a:cubicBezTo>
                  <a:pt x="770" y="835"/>
                  <a:pt x="792" y="825"/>
                  <a:pt x="809" y="809"/>
                </a:cubicBezTo>
                <a:cubicBezTo>
                  <a:pt x="843" y="774"/>
                  <a:pt x="843" y="718"/>
                  <a:pt x="809" y="684"/>
                </a:cubicBezTo>
                <a:close/>
              </a:path>
            </a:pathLst>
          </a:custGeom>
          <a:solidFill>
            <a:schemeClr val="bg1"/>
          </a:solidFill>
          <a:ln>
            <a:noFill/>
          </a:ln>
          <a:effectLst/>
        </p:spPr>
        <p:txBody>
          <a:bodyPr wrap="none" anchor="ctr"/>
          <a:lstStyle/>
          <a:p>
            <a:endParaRPr lang="en-US" sz="900" dirty="0">
              <a:latin typeface="Lato Light" panose="020F0502020204030203" pitchFamily="34" charset="0"/>
            </a:endParaRPr>
          </a:p>
        </p:txBody>
      </p:sp>
      <p:sp>
        <p:nvSpPr>
          <p:cNvPr id="33" name="Freeform 942">
            <a:extLst>
              <a:ext uri="{FF2B5EF4-FFF2-40B4-BE49-F238E27FC236}">
                <a16:creationId xmlns:a16="http://schemas.microsoft.com/office/drawing/2014/main" id="{9D512E2A-1F7F-6041-9FD8-4B3B5860CBA4}"/>
              </a:ext>
            </a:extLst>
          </p:cNvPr>
          <p:cNvSpPr>
            <a:spLocks noChangeAspect="1" noChangeArrowheads="1"/>
          </p:cNvSpPr>
          <p:nvPr/>
        </p:nvSpPr>
        <p:spPr bwMode="auto">
          <a:xfrm>
            <a:off x="1448072" y="2510083"/>
            <a:ext cx="538103" cy="619746"/>
          </a:xfrm>
          <a:custGeom>
            <a:avLst/>
            <a:gdLst>
              <a:gd name="T0" fmla="*/ 1970853 w 253639"/>
              <a:gd name="T1" fmla="*/ 3105418 h 291740"/>
              <a:gd name="T2" fmla="*/ 2137158 w 253639"/>
              <a:gd name="T3" fmla="*/ 2005451 h 291740"/>
              <a:gd name="T4" fmla="*/ 2303452 w 253639"/>
              <a:gd name="T5" fmla="*/ 3105418 h 291740"/>
              <a:gd name="T6" fmla="*/ 1852064 w 253639"/>
              <a:gd name="T7" fmla="*/ 1886741 h 291740"/>
              <a:gd name="T8" fmla="*/ 2187251 w 253639"/>
              <a:gd name="T9" fmla="*/ 1581591 h 291740"/>
              <a:gd name="T10" fmla="*/ 2086922 w 253639"/>
              <a:gd name="T11" fmla="*/ 1548752 h 291740"/>
              <a:gd name="T12" fmla="*/ 2187251 w 253639"/>
              <a:gd name="T13" fmla="*/ 1250676 h 291740"/>
              <a:gd name="T14" fmla="*/ 2086922 w 253639"/>
              <a:gd name="T15" fmla="*/ 1325968 h 291740"/>
              <a:gd name="T16" fmla="*/ 2139088 w 253639"/>
              <a:gd name="T17" fmla="*/ 906679 h 291740"/>
              <a:gd name="T18" fmla="*/ 2139088 w 253639"/>
              <a:gd name="T19" fmla="*/ 1077174 h 291740"/>
              <a:gd name="T20" fmla="*/ 2139088 w 253639"/>
              <a:gd name="T21" fmla="*/ 906679 h 291740"/>
              <a:gd name="T22" fmla="*/ 502381 w 253639"/>
              <a:gd name="T23" fmla="*/ 861228 h 291740"/>
              <a:gd name="T24" fmla="*/ 502381 w 253639"/>
              <a:gd name="T25" fmla="*/ 540541 h 291740"/>
              <a:gd name="T26" fmla="*/ 295646 w 253639"/>
              <a:gd name="T27" fmla="*/ 747807 h 291740"/>
              <a:gd name="T28" fmla="*/ 1143308 w 253639"/>
              <a:gd name="T29" fmla="*/ 244730 h 291740"/>
              <a:gd name="T30" fmla="*/ 1852064 w 253639"/>
              <a:gd name="T31" fmla="*/ 1182460 h 291740"/>
              <a:gd name="T32" fmla="*/ 2418289 w 253639"/>
              <a:gd name="T33" fmla="*/ 1024188 h 291740"/>
              <a:gd name="T34" fmla="*/ 2517272 w 253639"/>
              <a:gd name="T35" fmla="*/ 1851135 h 291740"/>
              <a:gd name="T36" fmla="*/ 2683577 w 253639"/>
              <a:gd name="T37" fmla="*/ 976705 h 291740"/>
              <a:gd name="T38" fmla="*/ 2137158 w 253639"/>
              <a:gd name="T39" fmla="*/ 798653 h 291740"/>
              <a:gd name="T40" fmla="*/ 1689727 w 253639"/>
              <a:gd name="T41" fmla="*/ 668076 h 291740"/>
              <a:gd name="T42" fmla="*/ 1202688 w 253639"/>
              <a:gd name="T43" fmla="*/ 122079 h 291740"/>
              <a:gd name="T44" fmla="*/ 1915421 w 253639"/>
              <a:gd name="T45" fmla="*/ 668076 h 291740"/>
              <a:gd name="T46" fmla="*/ 2778620 w 253639"/>
              <a:gd name="T47" fmla="*/ 1851135 h 291740"/>
              <a:gd name="T48" fmla="*/ 2517272 w 253639"/>
              <a:gd name="T49" fmla="*/ 2990670 h 291740"/>
              <a:gd name="T50" fmla="*/ 1970853 w 253639"/>
              <a:gd name="T51" fmla="*/ 3204328 h 291740"/>
              <a:gd name="T52" fmla="*/ 1701597 w 253639"/>
              <a:gd name="T53" fmla="*/ 1059807 h 291740"/>
              <a:gd name="T54" fmla="*/ 1202688 w 253639"/>
              <a:gd name="T55" fmla="*/ 122079 h 291740"/>
              <a:gd name="T56" fmla="*/ 382305 w 253639"/>
              <a:gd name="T57" fmla="*/ 336673 h 291740"/>
              <a:gd name="T58" fmla="*/ 354687 w 253639"/>
              <a:gd name="T59" fmla="*/ 1136767 h 291740"/>
              <a:gd name="T60" fmla="*/ 401988 w 253639"/>
              <a:gd name="T61" fmla="*/ 3105309 h 291740"/>
              <a:gd name="T62" fmla="*/ 610872 w 253639"/>
              <a:gd name="T63" fmla="*/ 2895368 h 291740"/>
              <a:gd name="T64" fmla="*/ 997098 w 253639"/>
              <a:gd name="T65" fmla="*/ 2685462 h 291740"/>
              <a:gd name="T66" fmla="*/ 610872 w 253639"/>
              <a:gd name="T67" fmla="*/ 2313140 h 291740"/>
              <a:gd name="T68" fmla="*/ 997098 w 253639"/>
              <a:gd name="T69" fmla="*/ 2103216 h 291740"/>
              <a:gd name="T70" fmla="*/ 610872 w 253639"/>
              <a:gd name="T71" fmla="*/ 1184302 h 291740"/>
              <a:gd name="T72" fmla="*/ 642404 w 253639"/>
              <a:gd name="T73" fmla="*/ 384183 h 291740"/>
              <a:gd name="T74" fmla="*/ 595112 w 253639"/>
              <a:gd name="T75" fmla="*/ 99008 h 291740"/>
              <a:gd name="T76" fmla="*/ 1955558 w 253639"/>
              <a:gd name="T77" fmla="*/ 280979 h 291740"/>
              <a:gd name="T78" fmla="*/ 2137118 w 253639"/>
              <a:gd name="T79" fmla="*/ 98917 h 291740"/>
              <a:gd name="T80" fmla="*/ 2137118 w 253639"/>
              <a:gd name="T81" fmla="*/ 554001 h 291740"/>
              <a:gd name="T82" fmla="*/ 401988 w 253639"/>
              <a:gd name="T83" fmla="*/ 0 h 291740"/>
              <a:gd name="T84" fmla="*/ 705454 w 253639"/>
              <a:gd name="T85" fmla="*/ 304957 h 291740"/>
              <a:gd name="T86" fmla="*/ 705454 w 253639"/>
              <a:gd name="T87" fmla="*/ 2004183 h 291740"/>
              <a:gd name="T88" fmla="*/ 1091687 w 253639"/>
              <a:gd name="T89" fmla="*/ 2313140 h 291740"/>
              <a:gd name="T90" fmla="*/ 705454 w 253639"/>
              <a:gd name="T91" fmla="*/ 2590391 h 291740"/>
              <a:gd name="T92" fmla="*/ 1091687 w 253639"/>
              <a:gd name="T93" fmla="*/ 2895368 h 291740"/>
              <a:gd name="T94" fmla="*/ 705454 w 253639"/>
              <a:gd name="T95" fmla="*/ 3089467 h 291740"/>
              <a:gd name="T96" fmla="*/ 287699 w 253639"/>
              <a:gd name="T97" fmla="*/ 3089467 h 291740"/>
              <a:gd name="T98" fmla="*/ 287699 w 253639"/>
              <a:gd name="T99" fmla="*/ 304957 h 2917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3639" h="291740">
                <a:moveTo>
                  <a:pt x="169062" y="171780"/>
                </a:moveTo>
                <a:lnTo>
                  <a:pt x="169062" y="272287"/>
                </a:lnTo>
                <a:cubicBezTo>
                  <a:pt x="169062" y="278051"/>
                  <a:pt x="173761" y="282734"/>
                  <a:pt x="179905" y="282734"/>
                </a:cubicBezTo>
                <a:cubicBezTo>
                  <a:pt x="185688" y="282734"/>
                  <a:pt x="190387" y="278051"/>
                  <a:pt x="190387" y="272287"/>
                </a:cubicBezTo>
                <a:lnTo>
                  <a:pt x="190387" y="187270"/>
                </a:lnTo>
                <a:cubicBezTo>
                  <a:pt x="190387" y="184388"/>
                  <a:pt x="192555" y="182587"/>
                  <a:pt x="195086" y="182587"/>
                </a:cubicBezTo>
                <a:cubicBezTo>
                  <a:pt x="197616" y="182587"/>
                  <a:pt x="199423" y="184388"/>
                  <a:pt x="199423" y="187270"/>
                </a:cubicBezTo>
                <a:lnTo>
                  <a:pt x="199423" y="272287"/>
                </a:lnTo>
                <a:cubicBezTo>
                  <a:pt x="199423" y="278051"/>
                  <a:pt x="204122" y="282734"/>
                  <a:pt x="210266" y="282734"/>
                </a:cubicBezTo>
                <a:cubicBezTo>
                  <a:pt x="216049" y="282734"/>
                  <a:pt x="220748" y="278051"/>
                  <a:pt x="220748" y="272287"/>
                </a:cubicBezTo>
                <a:lnTo>
                  <a:pt x="220748" y="171780"/>
                </a:lnTo>
                <a:lnTo>
                  <a:pt x="169062" y="171780"/>
                </a:lnTo>
                <a:close/>
                <a:moveTo>
                  <a:pt x="195263" y="136525"/>
                </a:moveTo>
                <a:cubicBezTo>
                  <a:pt x="197827" y="136525"/>
                  <a:pt x="199659" y="138393"/>
                  <a:pt x="199659" y="141007"/>
                </a:cubicBezTo>
                <a:lnTo>
                  <a:pt x="199659" y="143996"/>
                </a:lnTo>
                <a:cubicBezTo>
                  <a:pt x="199659" y="146610"/>
                  <a:pt x="197827" y="148852"/>
                  <a:pt x="195263" y="148852"/>
                </a:cubicBezTo>
                <a:cubicBezTo>
                  <a:pt x="192698" y="148852"/>
                  <a:pt x="190500" y="146610"/>
                  <a:pt x="190500" y="143996"/>
                </a:cubicBezTo>
                <a:lnTo>
                  <a:pt x="190500" y="141007"/>
                </a:lnTo>
                <a:cubicBezTo>
                  <a:pt x="190500" y="138393"/>
                  <a:pt x="192698" y="136525"/>
                  <a:pt x="195263" y="136525"/>
                </a:cubicBezTo>
                <a:close/>
                <a:moveTo>
                  <a:pt x="195263" y="109538"/>
                </a:moveTo>
                <a:cubicBezTo>
                  <a:pt x="197827" y="109538"/>
                  <a:pt x="199659" y="111342"/>
                  <a:pt x="199659" y="113868"/>
                </a:cubicBezTo>
                <a:lnTo>
                  <a:pt x="199659" y="120723"/>
                </a:lnTo>
                <a:cubicBezTo>
                  <a:pt x="199659" y="123248"/>
                  <a:pt x="197827" y="125052"/>
                  <a:pt x="195263" y="125052"/>
                </a:cubicBezTo>
                <a:cubicBezTo>
                  <a:pt x="192698" y="125052"/>
                  <a:pt x="190500" y="123248"/>
                  <a:pt x="190500" y="120723"/>
                </a:cubicBezTo>
                <a:lnTo>
                  <a:pt x="190500" y="113868"/>
                </a:lnTo>
                <a:cubicBezTo>
                  <a:pt x="190500" y="111342"/>
                  <a:pt x="192698" y="109538"/>
                  <a:pt x="195263" y="109538"/>
                </a:cubicBezTo>
                <a:close/>
                <a:moveTo>
                  <a:pt x="195263" y="82550"/>
                </a:moveTo>
                <a:cubicBezTo>
                  <a:pt x="197827" y="82550"/>
                  <a:pt x="199659" y="84667"/>
                  <a:pt x="199659" y="87136"/>
                </a:cubicBezTo>
                <a:lnTo>
                  <a:pt x="199659" y="93839"/>
                </a:lnTo>
                <a:cubicBezTo>
                  <a:pt x="199659" y="95956"/>
                  <a:pt x="197827" y="98072"/>
                  <a:pt x="195263" y="98072"/>
                </a:cubicBezTo>
                <a:cubicBezTo>
                  <a:pt x="192698" y="98072"/>
                  <a:pt x="190500" y="95956"/>
                  <a:pt x="190500" y="93839"/>
                </a:cubicBezTo>
                <a:lnTo>
                  <a:pt x="190500" y="87136"/>
                </a:lnTo>
                <a:cubicBezTo>
                  <a:pt x="190500" y="84667"/>
                  <a:pt x="192698" y="82550"/>
                  <a:pt x="195263" y="82550"/>
                </a:cubicBezTo>
                <a:close/>
                <a:moveTo>
                  <a:pt x="45859" y="57759"/>
                </a:moveTo>
                <a:cubicBezTo>
                  <a:pt x="40162" y="57759"/>
                  <a:pt x="35533" y="62388"/>
                  <a:pt x="35533" y="68085"/>
                </a:cubicBezTo>
                <a:cubicBezTo>
                  <a:pt x="35533" y="73782"/>
                  <a:pt x="40162" y="78411"/>
                  <a:pt x="45859" y="78411"/>
                </a:cubicBezTo>
                <a:cubicBezTo>
                  <a:pt x="51556" y="78411"/>
                  <a:pt x="56185" y="73782"/>
                  <a:pt x="56185" y="68085"/>
                </a:cubicBezTo>
                <a:cubicBezTo>
                  <a:pt x="56185" y="62388"/>
                  <a:pt x="51556" y="57759"/>
                  <a:pt x="45859" y="57759"/>
                </a:cubicBezTo>
                <a:close/>
                <a:moveTo>
                  <a:pt x="45859" y="49213"/>
                </a:moveTo>
                <a:cubicBezTo>
                  <a:pt x="56185" y="49213"/>
                  <a:pt x="64731" y="57759"/>
                  <a:pt x="64731" y="68085"/>
                </a:cubicBezTo>
                <a:cubicBezTo>
                  <a:pt x="64731" y="78411"/>
                  <a:pt x="56185" y="86957"/>
                  <a:pt x="45859" y="86957"/>
                </a:cubicBezTo>
                <a:cubicBezTo>
                  <a:pt x="35533" y="86957"/>
                  <a:pt x="26987" y="78411"/>
                  <a:pt x="26987" y="68085"/>
                </a:cubicBezTo>
                <a:cubicBezTo>
                  <a:pt x="26987" y="57759"/>
                  <a:pt x="35533" y="49213"/>
                  <a:pt x="45859" y="49213"/>
                </a:cubicBezTo>
                <a:close/>
                <a:moveTo>
                  <a:pt x="109786" y="20119"/>
                </a:moveTo>
                <a:cubicBezTo>
                  <a:pt x="107979" y="20119"/>
                  <a:pt x="106171" y="20839"/>
                  <a:pt x="104364" y="22280"/>
                </a:cubicBezTo>
                <a:cubicBezTo>
                  <a:pt x="101473" y="25162"/>
                  <a:pt x="101473" y="29845"/>
                  <a:pt x="104364" y="32727"/>
                </a:cubicBezTo>
                <a:lnTo>
                  <a:pt x="161833" y="90006"/>
                </a:lnTo>
                <a:cubicBezTo>
                  <a:pt x="166532" y="94689"/>
                  <a:pt x="169062" y="100813"/>
                  <a:pt x="169062" y="107657"/>
                </a:cubicBezTo>
                <a:lnTo>
                  <a:pt x="169062" y="162774"/>
                </a:lnTo>
                <a:lnTo>
                  <a:pt x="220748" y="162774"/>
                </a:lnTo>
                <a:lnTo>
                  <a:pt x="220748" y="93248"/>
                </a:lnTo>
                <a:cubicBezTo>
                  <a:pt x="220748" y="90726"/>
                  <a:pt x="222916" y="88565"/>
                  <a:pt x="225085" y="88565"/>
                </a:cubicBezTo>
                <a:cubicBezTo>
                  <a:pt x="227977" y="88565"/>
                  <a:pt x="229784" y="90726"/>
                  <a:pt x="229784" y="93248"/>
                </a:cubicBezTo>
                <a:lnTo>
                  <a:pt x="229784" y="168538"/>
                </a:lnTo>
                <a:cubicBezTo>
                  <a:pt x="229784" y="172500"/>
                  <a:pt x="233037" y="176103"/>
                  <a:pt x="237374" y="176103"/>
                </a:cubicBezTo>
                <a:cubicBezTo>
                  <a:pt x="241350" y="176103"/>
                  <a:pt x="244964" y="172500"/>
                  <a:pt x="244964" y="168538"/>
                </a:cubicBezTo>
                <a:lnTo>
                  <a:pt x="244964" y="88925"/>
                </a:lnTo>
                <a:cubicBezTo>
                  <a:pt x="244964" y="78478"/>
                  <a:pt x="235928" y="69832"/>
                  <a:pt x="225085" y="69832"/>
                </a:cubicBezTo>
                <a:lnTo>
                  <a:pt x="199061" y="69832"/>
                </a:lnTo>
                <a:cubicBezTo>
                  <a:pt x="198700" y="71273"/>
                  <a:pt x="196893" y="72714"/>
                  <a:pt x="195086" y="72714"/>
                </a:cubicBezTo>
                <a:cubicBezTo>
                  <a:pt x="192917" y="72714"/>
                  <a:pt x="191471" y="71273"/>
                  <a:pt x="190748" y="69832"/>
                </a:cubicBezTo>
                <a:lnTo>
                  <a:pt x="174845" y="69832"/>
                </a:lnTo>
                <a:cubicBezTo>
                  <a:pt x="167255" y="69832"/>
                  <a:pt x="159664" y="66590"/>
                  <a:pt x="154243" y="60826"/>
                </a:cubicBezTo>
                <a:lnTo>
                  <a:pt x="115207" y="22280"/>
                </a:lnTo>
                <a:cubicBezTo>
                  <a:pt x="113762" y="20839"/>
                  <a:pt x="111954" y="20119"/>
                  <a:pt x="109786" y="20119"/>
                </a:cubicBezTo>
                <a:close/>
                <a:moveTo>
                  <a:pt x="109786" y="11113"/>
                </a:moveTo>
                <a:cubicBezTo>
                  <a:pt x="114123" y="11113"/>
                  <a:pt x="118099" y="12914"/>
                  <a:pt x="121352" y="15796"/>
                </a:cubicBezTo>
                <a:lnTo>
                  <a:pt x="160387" y="55062"/>
                </a:lnTo>
                <a:cubicBezTo>
                  <a:pt x="164363" y="58665"/>
                  <a:pt x="169423" y="60826"/>
                  <a:pt x="174845" y="60826"/>
                </a:cubicBezTo>
                <a:lnTo>
                  <a:pt x="225085" y="60826"/>
                </a:lnTo>
                <a:cubicBezTo>
                  <a:pt x="240988" y="60826"/>
                  <a:pt x="253639" y="73435"/>
                  <a:pt x="253639" y="88925"/>
                </a:cubicBezTo>
                <a:lnTo>
                  <a:pt x="253639" y="168538"/>
                </a:lnTo>
                <a:cubicBezTo>
                  <a:pt x="253639" y="177184"/>
                  <a:pt x="246410" y="184749"/>
                  <a:pt x="237374" y="184749"/>
                </a:cubicBezTo>
                <a:cubicBezTo>
                  <a:pt x="234482" y="184749"/>
                  <a:pt x="231952" y="184028"/>
                  <a:pt x="229784" y="182947"/>
                </a:cubicBezTo>
                <a:lnTo>
                  <a:pt x="229784" y="272287"/>
                </a:lnTo>
                <a:cubicBezTo>
                  <a:pt x="229784" y="283094"/>
                  <a:pt x="221109" y="291740"/>
                  <a:pt x="210266" y="291740"/>
                </a:cubicBezTo>
                <a:cubicBezTo>
                  <a:pt x="204122" y="291740"/>
                  <a:pt x="198700" y="288858"/>
                  <a:pt x="195086" y="284535"/>
                </a:cubicBezTo>
                <a:cubicBezTo>
                  <a:pt x="191471" y="288858"/>
                  <a:pt x="185688" y="291740"/>
                  <a:pt x="179905" y="291740"/>
                </a:cubicBezTo>
                <a:cubicBezTo>
                  <a:pt x="169062" y="291740"/>
                  <a:pt x="160026" y="283094"/>
                  <a:pt x="160026" y="272287"/>
                </a:cubicBezTo>
                <a:lnTo>
                  <a:pt x="160026" y="107657"/>
                </a:lnTo>
                <a:cubicBezTo>
                  <a:pt x="160026" y="103334"/>
                  <a:pt x="158580" y="99372"/>
                  <a:pt x="155327" y="96490"/>
                </a:cubicBezTo>
                <a:lnTo>
                  <a:pt x="98220" y="38851"/>
                </a:lnTo>
                <a:cubicBezTo>
                  <a:pt x="92075" y="32727"/>
                  <a:pt x="92075" y="22280"/>
                  <a:pt x="98220" y="15796"/>
                </a:cubicBezTo>
                <a:cubicBezTo>
                  <a:pt x="101111" y="12914"/>
                  <a:pt x="105449" y="11113"/>
                  <a:pt x="109786" y="11113"/>
                </a:cubicBezTo>
                <a:close/>
                <a:moveTo>
                  <a:pt x="36695" y="9015"/>
                </a:moveTo>
                <a:cubicBezTo>
                  <a:pt x="35976" y="9015"/>
                  <a:pt x="34897" y="9376"/>
                  <a:pt x="34897" y="10458"/>
                </a:cubicBezTo>
                <a:lnTo>
                  <a:pt x="34897" y="30652"/>
                </a:lnTo>
                <a:cubicBezTo>
                  <a:pt x="34897" y="32816"/>
                  <a:pt x="33817" y="34259"/>
                  <a:pt x="32378" y="34980"/>
                </a:cubicBezTo>
                <a:cubicBezTo>
                  <a:pt x="17988" y="40389"/>
                  <a:pt x="8634" y="54093"/>
                  <a:pt x="8634" y="69239"/>
                </a:cubicBezTo>
                <a:cubicBezTo>
                  <a:pt x="8634" y="84384"/>
                  <a:pt x="17988" y="98449"/>
                  <a:pt x="32378" y="103497"/>
                </a:cubicBezTo>
                <a:cubicBezTo>
                  <a:pt x="33817" y="104218"/>
                  <a:pt x="34897" y="106022"/>
                  <a:pt x="34897" y="107825"/>
                </a:cubicBezTo>
                <a:lnTo>
                  <a:pt x="34897" y="281282"/>
                </a:lnTo>
                <a:cubicBezTo>
                  <a:pt x="34897" y="282003"/>
                  <a:pt x="35976" y="282724"/>
                  <a:pt x="36695" y="282724"/>
                </a:cubicBezTo>
                <a:lnTo>
                  <a:pt x="54323" y="282724"/>
                </a:lnTo>
                <a:cubicBezTo>
                  <a:pt x="55043" y="282724"/>
                  <a:pt x="55762" y="282003"/>
                  <a:pt x="55762" y="281282"/>
                </a:cubicBezTo>
                <a:lnTo>
                  <a:pt x="55762" y="263611"/>
                </a:lnTo>
                <a:cubicBezTo>
                  <a:pt x="55762" y="261087"/>
                  <a:pt x="57561" y="259284"/>
                  <a:pt x="60079" y="259284"/>
                </a:cubicBezTo>
                <a:lnTo>
                  <a:pt x="91018" y="259284"/>
                </a:lnTo>
                <a:lnTo>
                  <a:pt x="91018" y="244499"/>
                </a:lnTo>
                <a:lnTo>
                  <a:pt x="60079" y="244499"/>
                </a:lnTo>
                <a:cubicBezTo>
                  <a:pt x="57561" y="244499"/>
                  <a:pt x="55762" y="242335"/>
                  <a:pt x="55762" y="240171"/>
                </a:cubicBezTo>
                <a:lnTo>
                  <a:pt x="55762" y="210601"/>
                </a:lnTo>
                <a:cubicBezTo>
                  <a:pt x="55762" y="208076"/>
                  <a:pt x="57561" y="206273"/>
                  <a:pt x="60079" y="206273"/>
                </a:cubicBezTo>
                <a:lnTo>
                  <a:pt x="91018" y="206273"/>
                </a:lnTo>
                <a:lnTo>
                  <a:pt x="91018" y="191488"/>
                </a:lnTo>
                <a:lnTo>
                  <a:pt x="60079" y="191488"/>
                </a:lnTo>
                <a:cubicBezTo>
                  <a:pt x="57561" y="191488"/>
                  <a:pt x="55762" y="189685"/>
                  <a:pt x="55762" y="187160"/>
                </a:cubicBezTo>
                <a:lnTo>
                  <a:pt x="55762" y="107825"/>
                </a:lnTo>
                <a:cubicBezTo>
                  <a:pt x="55762" y="106022"/>
                  <a:pt x="56842" y="104218"/>
                  <a:pt x="58640" y="103497"/>
                </a:cubicBezTo>
                <a:cubicBezTo>
                  <a:pt x="72671" y="98449"/>
                  <a:pt x="82024" y="84384"/>
                  <a:pt x="82024" y="69239"/>
                </a:cubicBezTo>
                <a:cubicBezTo>
                  <a:pt x="82024" y="54093"/>
                  <a:pt x="72671" y="40389"/>
                  <a:pt x="58640" y="34980"/>
                </a:cubicBezTo>
                <a:cubicBezTo>
                  <a:pt x="56842" y="34259"/>
                  <a:pt x="55762" y="32816"/>
                  <a:pt x="55762" y="30652"/>
                </a:cubicBezTo>
                <a:lnTo>
                  <a:pt x="55762" y="10458"/>
                </a:lnTo>
                <a:cubicBezTo>
                  <a:pt x="55762" y="9376"/>
                  <a:pt x="55043" y="9015"/>
                  <a:pt x="54323" y="9015"/>
                </a:cubicBezTo>
                <a:lnTo>
                  <a:pt x="36695" y="9015"/>
                </a:lnTo>
                <a:close/>
                <a:moveTo>
                  <a:pt x="195082" y="9007"/>
                </a:moveTo>
                <a:cubicBezTo>
                  <a:pt x="185715" y="9007"/>
                  <a:pt x="178509" y="16213"/>
                  <a:pt x="178509" y="25580"/>
                </a:cubicBezTo>
                <a:cubicBezTo>
                  <a:pt x="178509" y="34227"/>
                  <a:pt x="185715" y="41793"/>
                  <a:pt x="195082" y="41793"/>
                </a:cubicBezTo>
                <a:cubicBezTo>
                  <a:pt x="204089" y="41793"/>
                  <a:pt x="211295" y="34227"/>
                  <a:pt x="211295" y="25580"/>
                </a:cubicBezTo>
                <a:cubicBezTo>
                  <a:pt x="211295" y="16213"/>
                  <a:pt x="204089" y="9007"/>
                  <a:pt x="195082" y="9007"/>
                </a:cubicBezTo>
                <a:close/>
                <a:moveTo>
                  <a:pt x="195082" y="0"/>
                </a:moveTo>
                <a:cubicBezTo>
                  <a:pt x="208773" y="0"/>
                  <a:pt x="220302" y="11529"/>
                  <a:pt x="220302" y="25580"/>
                </a:cubicBezTo>
                <a:cubicBezTo>
                  <a:pt x="220302" y="39271"/>
                  <a:pt x="208773" y="50440"/>
                  <a:pt x="195082" y="50440"/>
                </a:cubicBezTo>
                <a:cubicBezTo>
                  <a:pt x="181031" y="50440"/>
                  <a:pt x="169862" y="39271"/>
                  <a:pt x="169862" y="25580"/>
                </a:cubicBezTo>
                <a:cubicBezTo>
                  <a:pt x="169862" y="11529"/>
                  <a:pt x="181031" y="0"/>
                  <a:pt x="195082" y="0"/>
                </a:cubicBezTo>
                <a:close/>
                <a:moveTo>
                  <a:pt x="36695" y="0"/>
                </a:moveTo>
                <a:lnTo>
                  <a:pt x="54323" y="0"/>
                </a:lnTo>
                <a:cubicBezTo>
                  <a:pt x="60079" y="0"/>
                  <a:pt x="64396" y="4688"/>
                  <a:pt x="64396" y="10458"/>
                </a:cubicBezTo>
                <a:lnTo>
                  <a:pt x="64396" y="27767"/>
                </a:lnTo>
                <a:cubicBezTo>
                  <a:pt x="80585" y="34980"/>
                  <a:pt x="91018" y="51568"/>
                  <a:pt x="91018" y="69239"/>
                </a:cubicBezTo>
                <a:cubicBezTo>
                  <a:pt x="91018" y="86909"/>
                  <a:pt x="80585" y="103497"/>
                  <a:pt x="64396" y="110710"/>
                </a:cubicBezTo>
                <a:lnTo>
                  <a:pt x="64396" y="182472"/>
                </a:lnTo>
                <a:lnTo>
                  <a:pt x="95335" y="182472"/>
                </a:lnTo>
                <a:cubicBezTo>
                  <a:pt x="97854" y="182472"/>
                  <a:pt x="99652" y="184636"/>
                  <a:pt x="99652" y="187160"/>
                </a:cubicBezTo>
                <a:lnTo>
                  <a:pt x="99652" y="210601"/>
                </a:lnTo>
                <a:cubicBezTo>
                  <a:pt x="99652" y="213125"/>
                  <a:pt x="97854" y="214928"/>
                  <a:pt x="95335" y="214928"/>
                </a:cubicBezTo>
                <a:lnTo>
                  <a:pt x="64396" y="214928"/>
                </a:lnTo>
                <a:lnTo>
                  <a:pt x="64396" y="235844"/>
                </a:lnTo>
                <a:lnTo>
                  <a:pt x="95335" y="235844"/>
                </a:lnTo>
                <a:cubicBezTo>
                  <a:pt x="97854" y="235844"/>
                  <a:pt x="99652" y="237647"/>
                  <a:pt x="99652" y="240171"/>
                </a:cubicBezTo>
                <a:lnTo>
                  <a:pt x="99652" y="263611"/>
                </a:lnTo>
                <a:cubicBezTo>
                  <a:pt x="99652" y="266136"/>
                  <a:pt x="97854" y="267939"/>
                  <a:pt x="95335" y="267939"/>
                </a:cubicBezTo>
                <a:lnTo>
                  <a:pt x="64396" y="267939"/>
                </a:lnTo>
                <a:lnTo>
                  <a:pt x="64396" y="281282"/>
                </a:lnTo>
                <a:cubicBezTo>
                  <a:pt x="64396" y="287051"/>
                  <a:pt x="60079" y="291739"/>
                  <a:pt x="54323" y="291739"/>
                </a:cubicBezTo>
                <a:lnTo>
                  <a:pt x="36695" y="291739"/>
                </a:lnTo>
                <a:cubicBezTo>
                  <a:pt x="30939" y="291739"/>
                  <a:pt x="26262" y="287051"/>
                  <a:pt x="26262" y="281282"/>
                </a:cubicBezTo>
                <a:lnTo>
                  <a:pt x="26262" y="110710"/>
                </a:lnTo>
                <a:cubicBezTo>
                  <a:pt x="10433" y="103497"/>
                  <a:pt x="0" y="86909"/>
                  <a:pt x="0" y="69239"/>
                </a:cubicBezTo>
                <a:cubicBezTo>
                  <a:pt x="0" y="51568"/>
                  <a:pt x="10433" y="34980"/>
                  <a:pt x="26262" y="27767"/>
                </a:cubicBezTo>
                <a:lnTo>
                  <a:pt x="26262" y="10458"/>
                </a:lnTo>
                <a:cubicBezTo>
                  <a:pt x="26262" y="4688"/>
                  <a:pt x="30939" y="0"/>
                  <a:pt x="36695" y="0"/>
                </a:cubicBezTo>
                <a:close/>
              </a:path>
            </a:pathLst>
          </a:custGeom>
          <a:solidFill>
            <a:schemeClr val="bg1"/>
          </a:solidFill>
          <a:ln>
            <a:noFill/>
          </a:ln>
          <a:effectLst/>
        </p:spPr>
        <p:txBody>
          <a:bodyPr anchor="ctr"/>
          <a:lstStyle/>
          <a:p>
            <a:endParaRPr lang="en-US" sz="900" dirty="0">
              <a:solidFill>
                <a:schemeClr val="bg2"/>
              </a:solidFill>
              <a:latin typeface="Lato Light" panose="020F0502020204030203" pitchFamily="34" charset="0"/>
            </a:endParaRPr>
          </a:p>
        </p:txBody>
      </p:sp>
      <p:sp>
        <p:nvSpPr>
          <p:cNvPr id="8" name="Rectangle 7">
            <a:extLst>
              <a:ext uri="{FF2B5EF4-FFF2-40B4-BE49-F238E27FC236}">
                <a16:creationId xmlns:a16="http://schemas.microsoft.com/office/drawing/2014/main" id="{2F6A2256-53EB-4A13-B72E-EAD274F596F5}"/>
              </a:ext>
            </a:extLst>
          </p:cNvPr>
          <p:cNvSpPr/>
          <p:nvPr/>
        </p:nvSpPr>
        <p:spPr>
          <a:xfrm>
            <a:off x="919111" y="4023844"/>
            <a:ext cx="1939006" cy="998800"/>
          </a:xfrm>
          <a:prstGeom prst="rect">
            <a:avLst/>
          </a:prstGeom>
        </p:spPr>
        <p:txBody>
          <a:bodyPr wrap="square">
            <a:spAutoFit/>
          </a:bodyPr>
          <a:lstStyle/>
          <a:p>
            <a:pPr>
              <a:lnSpc>
                <a:spcPts val="1750"/>
              </a:lnSpc>
            </a:pPr>
            <a:r>
              <a:rPr lang="en-US" sz="1400" dirty="0">
                <a:solidFill>
                  <a:schemeClr val="bg2"/>
                </a:solidFill>
                <a:latin typeface="Arimo" panose="020B0604020202020204" pitchFamily="34" charset="0"/>
                <a:ea typeface="Arimo" panose="020B0604020202020204" pitchFamily="34" charset="0"/>
                <a:cs typeface="Arimo" panose="020B0604020202020204" pitchFamily="34" charset="0"/>
              </a:rPr>
              <a:t>Recruit leaders from key industries that are passionate about making a difference</a:t>
            </a:r>
          </a:p>
        </p:txBody>
      </p:sp>
      <p:sp>
        <p:nvSpPr>
          <p:cNvPr id="36" name="Subtitle 2">
            <a:extLst>
              <a:ext uri="{FF2B5EF4-FFF2-40B4-BE49-F238E27FC236}">
                <a16:creationId xmlns:a16="http://schemas.microsoft.com/office/drawing/2014/main" id="{CF46C39F-E2C6-4187-98BF-49CA7FBDECC1}"/>
              </a:ext>
            </a:extLst>
          </p:cNvPr>
          <p:cNvSpPr txBox="1">
            <a:spLocks/>
          </p:cNvSpPr>
          <p:nvPr/>
        </p:nvSpPr>
        <p:spPr>
          <a:xfrm>
            <a:off x="3460854" y="4231739"/>
            <a:ext cx="1556333" cy="952633"/>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400" dirty="0">
                <a:solidFill>
                  <a:schemeClr val="bg2"/>
                </a:solidFill>
                <a:latin typeface="Arimo" panose="020B0604020202020204" pitchFamily="34" charset="0"/>
                <a:ea typeface="Arimo" panose="020B0604020202020204" pitchFamily="34" charset="0"/>
                <a:cs typeface="Arimo" panose="020B0604020202020204" pitchFamily="34" charset="0"/>
              </a:rPr>
              <a:t>Educate leaders on the issues and inspire ideas for change</a:t>
            </a:r>
          </a:p>
        </p:txBody>
      </p:sp>
      <p:sp>
        <p:nvSpPr>
          <p:cNvPr id="37" name="Subtitle 2">
            <a:extLst>
              <a:ext uri="{FF2B5EF4-FFF2-40B4-BE49-F238E27FC236}">
                <a16:creationId xmlns:a16="http://schemas.microsoft.com/office/drawing/2014/main" id="{599038A2-B216-4429-9E22-18B26A21B7CB}"/>
              </a:ext>
            </a:extLst>
          </p:cNvPr>
          <p:cNvSpPr txBox="1">
            <a:spLocks/>
          </p:cNvSpPr>
          <p:nvPr/>
        </p:nvSpPr>
        <p:spPr>
          <a:xfrm>
            <a:off x="5449124" y="3997003"/>
            <a:ext cx="1771687" cy="952633"/>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400" dirty="0">
                <a:solidFill>
                  <a:schemeClr val="bg2"/>
                </a:solidFill>
                <a:latin typeface="Arimo" panose="020B0604020202020204" pitchFamily="34" charset="0"/>
                <a:ea typeface="Arimo" panose="020B0604020202020204" pitchFamily="34" charset="0"/>
                <a:cs typeface="Arimo" panose="020B0604020202020204" pitchFamily="34" charset="0"/>
              </a:rPr>
              <a:t>Analyze the needs of local regions through cross-sector data sharing</a:t>
            </a:r>
          </a:p>
        </p:txBody>
      </p:sp>
      <p:sp>
        <p:nvSpPr>
          <p:cNvPr id="38" name="Subtitle 2">
            <a:extLst>
              <a:ext uri="{FF2B5EF4-FFF2-40B4-BE49-F238E27FC236}">
                <a16:creationId xmlns:a16="http://schemas.microsoft.com/office/drawing/2014/main" id="{27EB0C0A-2174-4E44-A224-820092D73E48}"/>
              </a:ext>
            </a:extLst>
          </p:cNvPr>
          <p:cNvSpPr txBox="1">
            <a:spLocks/>
          </p:cNvSpPr>
          <p:nvPr/>
        </p:nvSpPr>
        <p:spPr>
          <a:xfrm>
            <a:off x="7601986" y="4024268"/>
            <a:ext cx="1596331" cy="721801"/>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400" dirty="0">
                <a:solidFill>
                  <a:schemeClr val="bg2"/>
                </a:solidFill>
                <a:latin typeface="Arimo" panose="020B0604020202020204" pitchFamily="34" charset="0"/>
                <a:ea typeface="Arimo" panose="020B0604020202020204" pitchFamily="34" charset="0"/>
                <a:cs typeface="Arimo" panose="020B0604020202020204" pitchFamily="34" charset="0"/>
              </a:rPr>
              <a:t>Using knowledge gained from our analysis</a:t>
            </a:r>
          </a:p>
        </p:txBody>
      </p:sp>
      <p:sp>
        <p:nvSpPr>
          <p:cNvPr id="39" name="Subtitle 2">
            <a:extLst>
              <a:ext uri="{FF2B5EF4-FFF2-40B4-BE49-F238E27FC236}">
                <a16:creationId xmlns:a16="http://schemas.microsoft.com/office/drawing/2014/main" id="{39FCC58F-F49D-4F44-8C26-5C43A1B21CCE}"/>
              </a:ext>
            </a:extLst>
          </p:cNvPr>
          <p:cNvSpPr txBox="1">
            <a:spLocks/>
          </p:cNvSpPr>
          <p:nvPr/>
        </p:nvSpPr>
        <p:spPr>
          <a:xfrm>
            <a:off x="9706376" y="4099757"/>
            <a:ext cx="1596331" cy="721801"/>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400" dirty="0">
                <a:solidFill>
                  <a:schemeClr val="bg2"/>
                </a:solidFill>
                <a:latin typeface="Arimo" panose="020B0604020202020204" pitchFamily="34" charset="0"/>
                <a:ea typeface="Arimo" panose="020B0604020202020204" pitchFamily="34" charset="0"/>
                <a:cs typeface="Arimo" panose="020B0604020202020204" pitchFamily="34" charset="0"/>
              </a:rPr>
              <a:t>Begin the process of implementation with key partners</a:t>
            </a:r>
          </a:p>
        </p:txBody>
      </p:sp>
      <p:sp>
        <p:nvSpPr>
          <p:cNvPr id="41" name="Freeform 29">
            <a:extLst>
              <a:ext uri="{FF2B5EF4-FFF2-40B4-BE49-F238E27FC236}">
                <a16:creationId xmlns:a16="http://schemas.microsoft.com/office/drawing/2014/main" id="{301E6039-26CD-4A56-BE71-A20DECEBE0E7}"/>
              </a:ext>
            </a:extLst>
          </p:cNvPr>
          <p:cNvSpPr>
            <a:spLocks noChangeAspect="1" noChangeArrowheads="1"/>
          </p:cNvSpPr>
          <p:nvPr/>
        </p:nvSpPr>
        <p:spPr bwMode="auto">
          <a:xfrm>
            <a:off x="9922100" y="2543245"/>
            <a:ext cx="589175" cy="381062"/>
          </a:xfrm>
          <a:custGeom>
            <a:avLst/>
            <a:gdLst>
              <a:gd name="connsiteX0" fmla="*/ 541769 w 1145819"/>
              <a:gd name="connsiteY0" fmla="*/ 621171 h 741084"/>
              <a:gd name="connsiteX1" fmla="*/ 539250 w 1145819"/>
              <a:gd name="connsiteY1" fmla="*/ 621531 h 741084"/>
              <a:gd name="connsiteX2" fmla="*/ 521251 w 1145819"/>
              <a:gd name="connsiteY2" fmla="*/ 630894 h 741084"/>
              <a:gd name="connsiteX3" fmla="*/ 503252 w 1145819"/>
              <a:gd name="connsiteY3" fmla="*/ 652860 h 741084"/>
              <a:gd name="connsiteX4" fmla="*/ 506851 w 1145819"/>
              <a:gd name="connsiteY4" fmla="*/ 689950 h 741084"/>
              <a:gd name="connsiteX5" fmla="*/ 526290 w 1145819"/>
              <a:gd name="connsiteY5" fmla="*/ 696072 h 741084"/>
              <a:gd name="connsiteX6" fmla="*/ 543929 w 1145819"/>
              <a:gd name="connsiteY6" fmla="*/ 686349 h 741084"/>
              <a:gd name="connsiteX7" fmla="*/ 562288 w 1145819"/>
              <a:gd name="connsiteY7" fmla="*/ 664383 h 741084"/>
              <a:gd name="connsiteX8" fmla="*/ 568048 w 1145819"/>
              <a:gd name="connsiteY8" fmla="*/ 644938 h 741084"/>
              <a:gd name="connsiteX9" fmla="*/ 558689 w 1145819"/>
              <a:gd name="connsiteY9" fmla="*/ 627293 h 741084"/>
              <a:gd name="connsiteX10" fmla="*/ 541769 w 1145819"/>
              <a:gd name="connsiteY10" fmla="*/ 621171 h 741084"/>
              <a:gd name="connsiteX11" fmla="*/ 466534 w 1145819"/>
              <a:gd name="connsiteY11" fmla="*/ 559234 h 741084"/>
              <a:gd name="connsiteX12" fmla="*/ 446015 w 1145819"/>
              <a:gd name="connsiteY12" fmla="*/ 568597 h 741084"/>
              <a:gd name="connsiteX13" fmla="*/ 428016 w 1145819"/>
              <a:gd name="connsiteY13" fmla="*/ 590923 h 741084"/>
              <a:gd name="connsiteX14" fmla="*/ 421896 w 1145819"/>
              <a:gd name="connsiteY14" fmla="*/ 610008 h 741084"/>
              <a:gd name="connsiteX15" fmla="*/ 431616 w 1145819"/>
              <a:gd name="connsiteY15" fmla="*/ 628013 h 741084"/>
              <a:gd name="connsiteX16" fmla="*/ 450695 w 1145819"/>
              <a:gd name="connsiteY16" fmla="*/ 634135 h 741084"/>
              <a:gd name="connsiteX17" fmla="*/ 468694 w 1145819"/>
              <a:gd name="connsiteY17" fmla="*/ 624412 h 741084"/>
              <a:gd name="connsiteX18" fmla="*/ 486693 w 1145819"/>
              <a:gd name="connsiteY18" fmla="*/ 602446 h 741084"/>
              <a:gd name="connsiteX19" fmla="*/ 483093 w 1145819"/>
              <a:gd name="connsiteY19" fmla="*/ 564996 h 741084"/>
              <a:gd name="connsiteX20" fmla="*/ 466534 w 1145819"/>
              <a:gd name="connsiteY20" fmla="*/ 559234 h 741084"/>
              <a:gd name="connsiteX21" fmla="*/ 390938 w 1145819"/>
              <a:gd name="connsiteY21" fmla="*/ 496937 h 741084"/>
              <a:gd name="connsiteX22" fmla="*/ 388418 w 1145819"/>
              <a:gd name="connsiteY22" fmla="*/ 497297 h 741084"/>
              <a:gd name="connsiteX23" fmla="*/ 370779 w 1145819"/>
              <a:gd name="connsiteY23" fmla="*/ 506660 h 741084"/>
              <a:gd name="connsiteX24" fmla="*/ 352420 w 1145819"/>
              <a:gd name="connsiteY24" fmla="*/ 528626 h 741084"/>
              <a:gd name="connsiteX25" fmla="*/ 346661 w 1145819"/>
              <a:gd name="connsiteY25" fmla="*/ 548071 h 741084"/>
              <a:gd name="connsiteX26" fmla="*/ 356020 w 1145819"/>
              <a:gd name="connsiteY26" fmla="*/ 566076 h 741084"/>
              <a:gd name="connsiteX27" fmla="*/ 393458 w 1145819"/>
              <a:gd name="connsiteY27" fmla="*/ 562475 h 741084"/>
              <a:gd name="connsiteX28" fmla="*/ 411457 w 1145819"/>
              <a:gd name="connsiteY28" fmla="*/ 540509 h 741084"/>
              <a:gd name="connsiteX29" fmla="*/ 417577 w 1145819"/>
              <a:gd name="connsiteY29" fmla="*/ 520704 h 741084"/>
              <a:gd name="connsiteX30" fmla="*/ 407857 w 1145819"/>
              <a:gd name="connsiteY30" fmla="*/ 503059 h 741084"/>
              <a:gd name="connsiteX31" fmla="*/ 390938 w 1145819"/>
              <a:gd name="connsiteY31" fmla="*/ 496937 h 741084"/>
              <a:gd name="connsiteX32" fmla="*/ 313182 w 1145819"/>
              <a:gd name="connsiteY32" fmla="*/ 435000 h 741084"/>
              <a:gd name="connsiteX33" fmla="*/ 295183 w 1145819"/>
              <a:gd name="connsiteY33" fmla="*/ 444363 h 741084"/>
              <a:gd name="connsiteX34" fmla="*/ 277185 w 1145819"/>
              <a:gd name="connsiteY34" fmla="*/ 466689 h 741084"/>
              <a:gd name="connsiteX35" fmla="*/ 280784 w 1145819"/>
              <a:gd name="connsiteY35" fmla="*/ 503779 h 741084"/>
              <a:gd name="connsiteX36" fmla="*/ 317862 w 1145819"/>
              <a:gd name="connsiteY36" fmla="*/ 500538 h 741084"/>
              <a:gd name="connsiteX37" fmla="*/ 336221 w 1145819"/>
              <a:gd name="connsiteY37" fmla="*/ 478212 h 741084"/>
              <a:gd name="connsiteX38" fmla="*/ 332621 w 1145819"/>
              <a:gd name="connsiteY38" fmla="*/ 440762 h 741084"/>
              <a:gd name="connsiteX39" fmla="*/ 315702 w 1145819"/>
              <a:gd name="connsiteY39" fmla="*/ 435000 h 741084"/>
              <a:gd name="connsiteX40" fmla="*/ 313182 w 1145819"/>
              <a:gd name="connsiteY40" fmla="*/ 435000 h 741084"/>
              <a:gd name="connsiteX41" fmla="*/ 1123772 w 1145819"/>
              <a:gd name="connsiteY41" fmla="*/ 235031 h 741084"/>
              <a:gd name="connsiteX42" fmla="*/ 1139419 w 1145819"/>
              <a:gd name="connsiteY42" fmla="*/ 241432 h 741084"/>
              <a:gd name="connsiteX43" fmla="*/ 1145819 w 1145819"/>
              <a:gd name="connsiteY43" fmla="*/ 257078 h 741084"/>
              <a:gd name="connsiteX44" fmla="*/ 1139419 w 1145819"/>
              <a:gd name="connsiteY44" fmla="*/ 272369 h 741084"/>
              <a:gd name="connsiteX45" fmla="*/ 1123772 w 1145819"/>
              <a:gd name="connsiteY45" fmla="*/ 279126 h 741084"/>
              <a:gd name="connsiteX46" fmla="*/ 1108126 w 1145819"/>
              <a:gd name="connsiteY46" fmla="*/ 272369 h 741084"/>
              <a:gd name="connsiteX47" fmla="*/ 1101725 w 1145819"/>
              <a:gd name="connsiteY47" fmla="*/ 257078 h 741084"/>
              <a:gd name="connsiteX48" fmla="*/ 1108126 w 1145819"/>
              <a:gd name="connsiteY48" fmla="*/ 241432 h 741084"/>
              <a:gd name="connsiteX49" fmla="*/ 1123772 w 1145819"/>
              <a:gd name="connsiteY49" fmla="*/ 235031 h 741084"/>
              <a:gd name="connsiteX50" fmla="*/ 22047 w 1145819"/>
              <a:gd name="connsiteY50" fmla="*/ 235031 h 741084"/>
              <a:gd name="connsiteX51" fmla="*/ 37694 w 1145819"/>
              <a:gd name="connsiteY51" fmla="*/ 241432 h 741084"/>
              <a:gd name="connsiteX52" fmla="*/ 44095 w 1145819"/>
              <a:gd name="connsiteY52" fmla="*/ 257078 h 741084"/>
              <a:gd name="connsiteX53" fmla="*/ 37694 w 1145819"/>
              <a:gd name="connsiteY53" fmla="*/ 272369 h 741084"/>
              <a:gd name="connsiteX54" fmla="*/ 22047 w 1145819"/>
              <a:gd name="connsiteY54" fmla="*/ 279126 h 741084"/>
              <a:gd name="connsiteX55" fmla="*/ 6401 w 1145819"/>
              <a:gd name="connsiteY55" fmla="*/ 272369 h 741084"/>
              <a:gd name="connsiteX56" fmla="*/ 0 w 1145819"/>
              <a:gd name="connsiteY56" fmla="*/ 257078 h 741084"/>
              <a:gd name="connsiteX57" fmla="*/ 6401 w 1145819"/>
              <a:gd name="connsiteY57" fmla="*/ 241432 h 741084"/>
              <a:gd name="connsiteX58" fmla="*/ 22047 w 1145819"/>
              <a:gd name="connsiteY58" fmla="*/ 235031 h 741084"/>
              <a:gd name="connsiteX59" fmla="*/ 641124 w 1145819"/>
              <a:gd name="connsiteY59" fmla="*/ 75981 h 741084"/>
              <a:gd name="connsiteX60" fmla="*/ 521251 w 1145819"/>
              <a:gd name="connsiteY60" fmla="*/ 125314 h 741084"/>
              <a:gd name="connsiteX61" fmla="*/ 352060 w 1145819"/>
              <a:gd name="connsiteY61" fmla="*/ 292761 h 741084"/>
              <a:gd name="connsiteX62" fmla="*/ 351340 w 1145819"/>
              <a:gd name="connsiteY62" fmla="*/ 341374 h 741084"/>
              <a:gd name="connsiteX63" fmla="*/ 393098 w 1145819"/>
              <a:gd name="connsiteY63" fmla="*/ 347496 h 741084"/>
              <a:gd name="connsiteX64" fmla="*/ 575968 w 1145819"/>
              <a:gd name="connsiteY64" fmla="*/ 244148 h 741084"/>
              <a:gd name="connsiteX65" fmla="*/ 586767 w 1145819"/>
              <a:gd name="connsiteY65" fmla="*/ 241267 h 741084"/>
              <a:gd name="connsiteX66" fmla="*/ 733999 w 1145819"/>
              <a:gd name="connsiteY66" fmla="*/ 241267 h 741084"/>
              <a:gd name="connsiteX67" fmla="*/ 756317 w 1145819"/>
              <a:gd name="connsiteY67" fmla="*/ 263593 h 741084"/>
              <a:gd name="connsiteX68" fmla="*/ 733999 w 1145819"/>
              <a:gd name="connsiteY68" fmla="*/ 286279 h 741084"/>
              <a:gd name="connsiteX69" fmla="*/ 718159 w 1145819"/>
              <a:gd name="connsiteY69" fmla="*/ 286279 h 741084"/>
              <a:gd name="connsiteX70" fmla="*/ 757915 w 1145819"/>
              <a:gd name="connsiteY70" fmla="*/ 325063 h 741084"/>
              <a:gd name="connsiteX71" fmla="*/ 877990 w 1145819"/>
              <a:gd name="connsiteY71" fmla="*/ 442202 h 741084"/>
              <a:gd name="connsiteX72" fmla="*/ 957906 w 1145819"/>
              <a:gd name="connsiteY72" fmla="*/ 399350 h 741084"/>
              <a:gd name="connsiteX73" fmla="*/ 957906 w 1145819"/>
              <a:gd name="connsiteY73" fmla="*/ 252432 h 741084"/>
              <a:gd name="connsiteX74" fmla="*/ 957906 w 1145819"/>
              <a:gd name="connsiteY74" fmla="*/ 75981 h 741084"/>
              <a:gd name="connsiteX75" fmla="*/ 506492 w 1145819"/>
              <a:gd name="connsiteY75" fmla="*/ 46993 h 741084"/>
              <a:gd name="connsiteX76" fmla="*/ 460054 w 1145819"/>
              <a:gd name="connsiteY76" fmla="*/ 51854 h 741084"/>
              <a:gd name="connsiteX77" fmla="*/ 276825 w 1145819"/>
              <a:gd name="connsiteY77" fmla="*/ 87864 h 741084"/>
              <a:gd name="connsiteX78" fmla="*/ 272505 w 1145819"/>
              <a:gd name="connsiteY78" fmla="*/ 88224 h 741084"/>
              <a:gd name="connsiteX79" fmla="*/ 187910 w 1145819"/>
              <a:gd name="connsiteY79" fmla="*/ 88224 h 741084"/>
              <a:gd name="connsiteX80" fmla="*/ 187910 w 1145819"/>
              <a:gd name="connsiteY80" fmla="*/ 423117 h 741084"/>
              <a:gd name="connsiteX81" fmla="*/ 238307 w 1145819"/>
              <a:gd name="connsiteY81" fmla="*/ 444003 h 741084"/>
              <a:gd name="connsiteX82" fmla="*/ 242626 w 1145819"/>
              <a:gd name="connsiteY82" fmla="*/ 438241 h 741084"/>
              <a:gd name="connsiteX83" fmla="*/ 260985 w 1145819"/>
              <a:gd name="connsiteY83" fmla="*/ 416275 h 741084"/>
              <a:gd name="connsiteX84" fmla="*/ 308863 w 1145819"/>
              <a:gd name="connsiteY84" fmla="*/ 390708 h 741084"/>
              <a:gd name="connsiteX85" fmla="*/ 361060 w 1145819"/>
              <a:gd name="connsiteY85" fmla="*/ 406552 h 741084"/>
              <a:gd name="connsiteX86" fmla="*/ 386258 w 1145819"/>
              <a:gd name="connsiteY86" fmla="*/ 452285 h 741084"/>
              <a:gd name="connsiteX87" fmla="*/ 402087 w 1145819"/>
              <a:gd name="connsiteY87" fmla="*/ 454291 h 741084"/>
              <a:gd name="connsiteX88" fmla="*/ 412897 w 1145819"/>
              <a:gd name="connsiteY88" fmla="*/ 455661 h 741084"/>
              <a:gd name="connsiteX89" fmla="*/ 436295 w 1145819"/>
              <a:gd name="connsiteY89" fmla="*/ 468489 h 741084"/>
              <a:gd name="connsiteX90" fmla="*/ 461494 w 1145819"/>
              <a:gd name="connsiteY90" fmla="*/ 514582 h 741084"/>
              <a:gd name="connsiteX91" fmla="*/ 511891 w 1145819"/>
              <a:gd name="connsiteY91" fmla="*/ 530786 h 741084"/>
              <a:gd name="connsiteX92" fmla="*/ 537090 w 1145819"/>
              <a:gd name="connsiteY92" fmla="*/ 576879 h 741084"/>
              <a:gd name="connsiteX93" fmla="*/ 587127 w 1145819"/>
              <a:gd name="connsiteY93" fmla="*/ 592723 h 741084"/>
              <a:gd name="connsiteX94" fmla="*/ 588207 w 1145819"/>
              <a:gd name="connsiteY94" fmla="*/ 593804 h 741084"/>
              <a:gd name="connsiteX95" fmla="*/ 590727 w 1145819"/>
              <a:gd name="connsiteY95" fmla="*/ 595604 h 741084"/>
              <a:gd name="connsiteX96" fmla="*/ 623125 w 1145819"/>
              <a:gd name="connsiteY96" fmla="*/ 627293 h 741084"/>
              <a:gd name="connsiteX97" fmla="*/ 644004 w 1145819"/>
              <a:gd name="connsiteY97" fmla="*/ 635575 h 741084"/>
              <a:gd name="connsiteX98" fmla="*/ 664523 w 1145819"/>
              <a:gd name="connsiteY98" fmla="*/ 626933 h 741084"/>
              <a:gd name="connsiteX99" fmla="*/ 664163 w 1145819"/>
              <a:gd name="connsiteY99" fmla="*/ 585161 h 741084"/>
              <a:gd name="connsiteX100" fmla="*/ 547889 w 1145819"/>
              <a:gd name="connsiteY100" fmla="*/ 472090 h 741084"/>
              <a:gd name="connsiteX101" fmla="*/ 547529 w 1145819"/>
              <a:gd name="connsiteY101" fmla="*/ 440402 h 741084"/>
              <a:gd name="connsiteX102" fmla="*/ 578847 w 1145819"/>
              <a:gd name="connsiteY102" fmla="*/ 440041 h 741084"/>
              <a:gd name="connsiteX103" fmla="*/ 635004 w 1145819"/>
              <a:gd name="connsiteY103" fmla="*/ 494416 h 741084"/>
              <a:gd name="connsiteX104" fmla="*/ 635724 w 1145819"/>
              <a:gd name="connsiteY104" fmla="*/ 495137 h 741084"/>
              <a:gd name="connsiteX105" fmla="*/ 751638 w 1145819"/>
              <a:gd name="connsiteY105" fmla="*/ 607848 h 741084"/>
              <a:gd name="connsiteX106" fmla="*/ 793395 w 1145819"/>
              <a:gd name="connsiteY106" fmla="*/ 607487 h 741084"/>
              <a:gd name="connsiteX107" fmla="*/ 792675 w 1145819"/>
              <a:gd name="connsiteY107" fmla="*/ 566076 h 741084"/>
              <a:gd name="connsiteX108" fmla="*/ 676402 w 1145819"/>
              <a:gd name="connsiteY108" fmla="*/ 453005 h 741084"/>
              <a:gd name="connsiteX109" fmla="*/ 676042 w 1145819"/>
              <a:gd name="connsiteY109" fmla="*/ 421316 h 741084"/>
              <a:gd name="connsiteX110" fmla="*/ 707720 w 1145819"/>
              <a:gd name="connsiteY110" fmla="*/ 420956 h 741084"/>
              <a:gd name="connsiteX111" fmla="*/ 780796 w 1145819"/>
              <a:gd name="connsiteY111" fmla="*/ 491896 h 741084"/>
              <a:gd name="connsiteX112" fmla="*/ 781156 w 1145819"/>
              <a:gd name="connsiteY112" fmla="*/ 491896 h 741084"/>
              <a:gd name="connsiteX113" fmla="*/ 855312 w 1145819"/>
              <a:gd name="connsiteY113" fmla="*/ 564276 h 741084"/>
              <a:gd name="connsiteX114" fmla="*/ 896709 w 1145819"/>
              <a:gd name="connsiteY114" fmla="*/ 563555 h 741084"/>
              <a:gd name="connsiteX115" fmla="*/ 904989 w 1145819"/>
              <a:gd name="connsiteY115" fmla="*/ 542670 h 741084"/>
              <a:gd name="connsiteX116" fmla="*/ 895989 w 1145819"/>
              <a:gd name="connsiteY116" fmla="*/ 522144 h 741084"/>
              <a:gd name="connsiteX117" fmla="*/ 711244 w 1145819"/>
              <a:gd name="connsiteY117" fmla="*/ 342013 h 741084"/>
              <a:gd name="connsiteX118" fmla="*/ 654083 w 1145819"/>
              <a:gd name="connsiteY118" fmla="*/ 286279 h 741084"/>
              <a:gd name="connsiteX119" fmla="*/ 592887 w 1145819"/>
              <a:gd name="connsiteY119" fmla="*/ 286279 h 741084"/>
              <a:gd name="connsiteX120" fmla="*/ 415057 w 1145819"/>
              <a:gd name="connsiteY120" fmla="*/ 386387 h 741084"/>
              <a:gd name="connsiteX121" fmla="*/ 376179 w 1145819"/>
              <a:gd name="connsiteY121" fmla="*/ 396830 h 741084"/>
              <a:gd name="connsiteX122" fmla="*/ 319302 w 1145819"/>
              <a:gd name="connsiteY122" fmla="*/ 372703 h 741084"/>
              <a:gd name="connsiteX123" fmla="*/ 320382 w 1145819"/>
              <a:gd name="connsiteY123" fmla="*/ 261072 h 741084"/>
              <a:gd name="connsiteX124" fmla="*/ 489932 w 1145819"/>
              <a:gd name="connsiteY124" fmla="*/ 93266 h 741084"/>
              <a:gd name="connsiteX125" fmla="*/ 552929 w 1145819"/>
              <a:gd name="connsiteY125" fmla="*/ 49694 h 741084"/>
              <a:gd name="connsiteX126" fmla="*/ 506492 w 1145819"/>
              <a:gd name="connsiteY126" fmla="*/ 46993 h 741084"/>
              <a:gd name="connsiteX127" fmla="*/ 22319 w 1145819"/>
              <a:gd name="connsiteY127" fmla="*/ 0 h 741084"/>
              <a:gd name="connsiteX128" fmla="*/ 143272 w 1145819"/>
              <a:gd name="connsiteY128" fmla="*/ 0 h 741084"/>
              <a:gd name="connsiteX129" fmla="*/ 187910 w 1145819"/>
              <a:gd name="connsiteY129" fmla="*/ 43212 h 741084"/>
              <a:gd name="connsiteX130" fmla="*/ 270705 w 1145819"/>
              <a:gd name="connsiteY130" fmla="*/ 43212 h 741084"/>
              <a:gd name="connsiteX131" fmla="*/ 451415 w 1145819"/>
              <a:gd name="connsiteY131" fmla="*/ 7922 h 741084"/>
              <a:gd name="connsiteX132" fmla="*/ 644364 w 1145819"/>
              <a:gd name="connsiteY132" fmla="*/ 30969 h 741084"/>
              <a:gd name="connsiteX133" fmla="*/ 645084 w 1145819"/>
              <a:gd name="connsiteY133" fmla="*/ 30969 h 741084"/>
              <a:gd name="connsiteX134" fmla="*/ 960066 w 1145819"/>
              <a:gd name="connsiteY134" fmla="*/ 30969 h 741084"/>
              <a:gd name="connsiteX135" fmla="*/ 1002543 w 1145819"/>
              <a:gd name="connsiteY135" fmla="*/ 0 h 741084"/>
              <a:gd name="connsiteX136" fmla="*/ 1123496 w 1145819"/>
              <a:gd name="connsiteY136" fmla="*/ 0 h 741084"/>
              <a:gd name="connsiteX137" fmla="*/ 1145815 w 1145819"/>
              <a:gd name="connsiteY137" fmla="*/ 22326 h 741084"/>
              <a:gd name="connsiteX138" fmla="*/ 1145815 w 1145819"/>
              <a:gd name="connsiteY138" fmla="*/ 169607 h 741084"/>
              <a:gd name="connsiteX139" fmla="*/ 1123496 w 1145819"/>
              <a:gd name="connsiteY139" fmla="*/ 192293 h 741084"/>
              <a:gd name="connsiteX140" fmla="*/ 1101178 w 1145819"/>
              <a:gd name="connsiteY140" fmla="*/ 169607 h 741084"/>
              <a:gd name="connsiteX141" fmla="*/ 1101178 w 1145819"/>
              <a:gd name="connsiteY141" fmla="*/ 44652 h 741084"/>
              <a:gd name="connsiteX142" fmla="*/ 1002543 w 1145819"/>
              <a:gd name="connsiteY142" fmla="*/ 44652 h 741084"/>
              <a:gd name="connsiteX143" fmla="*/ 1002543 w 1145819"/>
              <a:gd name="connsiteY143" fmla="*/ 236220 h 741084"/>
              <a:gd name="connsiteX144" fmla="*/ 1002543 w 1145819"/>
              <a:gd name="connsiteY144" fmla="*/ 469209 h 741084"/>
              <a:gd name="connsiteX145" fmla="*/ 1101178 w 1145819"/>
              <a:gd name="connsiteY145" fmla="*/ 469209 h 741084"/>
              <a:gd name="connsiteX146" fmla="*/ 1101178 w 1145819"/>
              <a:gd name="connsiteY146" fmla="*/ 343175 h 741084"/>
              <a:gd name="connsiteX147" fmla="*/ 1123496 w 1145819"/>
              <a:gd name="connsiteY147" fmla="*/ 320849 h 741084"/>
              <a:gd name="connsiteX148" fmla="*/ 1145815 w 1145819"/>
              <a:gd name="connsiteY148" fmla="*/ 343175 h 741084"/>
              <a:gd name="connsiteX149" fmla="*/ 1145815 w 1145819"/>
              <a:gd name="connsiteY149" fmla="*/ 491536 h 741084"/>
              <a:gd name="connsiteX150" fmla="*/ 1123496 w 1145819"/>
              <a:gd name="connsiteY150" fmla="*/ 514222 h 741084"/>
              <a:gd name="connsiteX151" fmla="*/ 1002543 w 1145819"/>
              <a:gd name="connsiteY151" fmla="*/ 514222 h 741084"/>
              <a:gd name="connsiteX152" fmla="*/ 957906 w 1145819"/>
              <a:gd name="connsiteY152" fmla="*/ 469209 h 741084"/>
              <a:gd name="connsiteX153" fmla="*/ 957906 w 1145819"/>
              <a:gd name="connsiteY153" fmla="*/ 450124 h 741084"/>
              <a:gd name="connsiteX154" fmla="*/ 911829 w 1145819"/>
              <a:gd name="connsiteY154" fmla="*/ 474971 h 741084"/>
              <a:gd name="connsiteX155" fmla="*/ 927308 w 1145819"/>
              <a:gd name="connsiteY155" fmla="*/ 490095 h 741084"/>
              <a:gd name="connsiteX156" fmla="*/ 949986 w 1145819"/>
              <a:gd name="connsiteY156" fmla="*/ 542310 h 741084"/>
              <a:gd name="connsiteX157" fmla="*/ 928748 w 1145819"/>
              <a:gd name="connsiteY157" fmla="*/ 594884 h 741084"/>
              <a:gd name="connsiteX158" fmla="*/ 875831 w 1145819"/>
              <a:gd name="connsiteY158" fmla="*/ 617210 h 741084"/>
              <a:gd name="connsiteX159" fmla="*/ 843072 w 1145819"/>
              <a:gd name="connsiteY159" fmla="*/ 609648 h 741084"/>
              <a:gd name="connsiteX160" fmla="*/ 825433 w 1145819"/>
              <a:gd name="connsiteY160" fmla="*/ 638816 h 741084"/>
              <a:gd name="connsiteX161" fmla="*/ 772156 w 1145819"/>
              <a:gd name="connsiteY161" fmla="*/ 661142 h 741084"/>
              <a:gd name="connsiteX162" fmla="*/ 720679 w 1145819"/>
              <a:gd name="connsiteY162" fmla="*/ 640256 h 741084"/>
              <a:gd name="connsiteX163" fmla="*/ 712760 w 1145819"/>
              <a:gd name="connsiteY163" fmla="*/ 632694 h 741084"/>
              <a:gd name="connsiteX164" fmla="*/ 696921 w 1145819"/>
              <a:gd name="connsiteY164" fmla="*/ 657901 h 741084"/>
              <a:gd name="connsiteX165" fmla="*/ 644364 w 1145819"/>
              <a:gd name="connsiteY165" fmla="*/ 680227 h 741084"/>
              <a:gd name="connsiteX166" fmla="*/ 643644 w 1145819"/>
              <a:gd name="connsiteY166" fmla="*/ 680227 h 741084"/>
              <a:gd name="connsiteX167" fmla="*/ 608726 w 1145819"/>
              <a:gd name="connsiteY167" fmla="*/ 671585 h 741084"/>
              <a:gd name="connsiteX168" fmla="*/ 596846 w 1145819"/>
              <a:gd name="connsiteY168" fmla="*/ 692831 h 741084"/>
              <a:gd name="connsiteX169" fmla="*/ 578487 w 1145819"/>
              <a:gd name="connsiteY169" fmla="*/ 715157 h 741084"/>
              <a:gd name="connsiteX170" fmla="*/ 530250 w 1145819"/>
              <a:gd name="connsiteY170" fmla="*/ 740724 h 741084"/>
              <a:gd name="connsiteX171" fmla="*/ 523411 w 1145819"/>
              <a:gd name="connsiteY171" fmla="*/ 741084 h 741084"/>
              <a:gd name="connsiteX172" fmla="*/ 478413 w 1145819"/>
              <a:gd name="connsiteY172" fmla="*/ 724880 h 741084"/>
              <a:gd name="connsiteX173" fmla="*/ 453215 w 1145819"/>
              <a:gd name="connsiteY173" fmla="*/ 678787 h 741084"/>
              <a:gd name="connsiteX174" fmla="*/ 448175 w 1145819"/>
              <a:gd name="connsiteY174" fmla="*/ 678787 h 741084"/>
              <a:gd name="connsiteX175" fmla="*/ 402817 w 1145819"/>
              <a:gd name="connsiteY175" fmla="*/ 662583 h 741084"/>
              <a:gd name="connsiteX176" fmla="*/ 377619 w 1145819"/>
              <a:gd name="connsiteY176" fmla="*/ 616490 h 741084"/>
              <a:gd name="connsiteX177" fmla="*/ 372939 w 1145819"/>
              <a:gd name="connsiteY177" fmla="*/ 616490 h 741084"/>
              <a:gd name="connsiteX178" fmla="*/ 327582 w 1145819"/>
              <a:gd name="connsiteY178" fmla="*/ 600646 h 741084"/>
              <a:gd name="connsiteX179" fmla="*/ 302383 w 1145819"/>
              <a:gd name="connsiteY179" fmla="*/ 554553 h 741084"/>
              <a:gd name="connsiteX180" fmla="*/ 297343 w 1145819"/>
              <a:gd name="connsiteY180" fmla="*/ 554553 h 741084"/>
              <a:gd name="connsiteX181" fmla="*/ 252346 w 1145819"/>
              <a:gd name="connsiteY181" fmla="*/ 538348 h 741084"/>
              <a:gd name="connsiteX182" fmla="*/ 226787 w 1145819"/>
              <a:gd name="connsiteY182" fmla="*/ 491536 h 741084"/>
              <a:gd name="connsiteX183" fmla="*/ 216348 w 1145819"/>
              <a:gd name="connsiteY183" fmla="*/ 483253 h 741084"/>
              <a:gd name="connsiteX184" fmla="*/ 187910 w 1145819"/>
              <a:gd name="connsiteY184" fmla="*/ 469209 h 741084"/>
              <a:gd name="connsiteX185" fmla="*/ 143272 w 1145819"/>
              <a:gd name="connsiteY185" fmla="*/ 514222 h 741084"/>
              <a:gd name="connsiteX186" fmla="*/ 22319 w 1145819"/>
              <a:gd name="connsiteY186" fmla="*/ 514222 h 741084"/>
              <a:gd name="connsiteX187" fmla="*/ 0 w 1145819"/>
              <a:gd name="connsiteY187" fmla="*/ 491536 h 741084"/>
              <a:gd name="connsiteX188" fmla="*/ 0 w 1145819"/>
              <a:gd name="connsiteY188" fmla="*/ 350017 h 741084"/>
              <a:gd name="connsiteX189" fmla="*/ 22319 w 1145819"/>
              <a:gd name="connsiteY189" fmla="*/ 327691 h 741084"/>
              <a:gd name="connsiteX190" fmla="*/ 44638 w 1145819"/>
              <a:gd name="connsiteY190" fmla="*/ 350017 h 741084"/>
              <a:gd name="connsiteX191" fmla="*/ 44638 w 1145819"/>
              <a:gd name="connsiteY191" fmla="*/ 469209 h 741084"/>
              <a:gd name="connsiteX192" fmla="*/ 143272 w 1145819"/>
              <a:gd name="connsiteY192" fmla="*/ 469209 h 741084"/>
              <a:gd name="connsiteX193" fmla="*/ 143272 w 1145819"/>
              <a:gd name="connsiteY193" fmla="*/ 44652 h 741084"/>
              <a:gd name="connsiteX194" fmla="*/ 44638 w 1145819"/>
              <a:gd name="connsiteY194" fmla="*/ 44652 h 741084"/>
              <a:gd name="connsiteX195" fmla="*/ 44638 w 1145819"/>
              <a:gd name="connsiteY195" fmla="*/ 166366 h 741084"/>
              <a:gd name="connsiteX196" fmla="*/ 22319 w 1145819"/>
              <a:gd name="connsiteY196" fmla="*/ 188692 h 741084"/>
              <a:gd name="connsiteX197" fmla="*/ 0 w 1145819"/>
              <a:gd name="connsiteY197" fmla="*/ 166366 h 741084"/>
              <a:gd name="connsiteX198" fmla="*/ 0 w 1145819"/>
              <a:gd name="connsiteY198" fmla="*/ 22326 h 741084"/>
              <a:gd name="connsiteX199" fmla="*/ 22319 w 1145819"/>
              <a:gd name="connsiteY199" fmla="*/ 0 h 74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1145819" h="741084">
                <a:moveTo>
                  <a:pt x="541769" y="621171"/>
                </a:moveTo>
                <a:cubicBezTo>
                  <a:pt x="541050" y="621171"/>
                  <a:pt x="539970" y="621531"/>
                  <a:pt x="539250" y="621531"/>
                </a:cubicBezTo>
                <a:cubicBezTo>
                  <a:pt x="532410" y="621891"/>
                  <a:pt x="525930" y="625492"/>
                  <a:pt x="521251" y="630894"/>
                </a:cubicBezTo>
                <a:lnTo>
                  <a:pt x="503252" y="652860"/>
                </a:lnTo>
                <a:cubicBezTo>
                  <a:pt x="493892" y="664383"/>
                  <a:pt x="495332" y="680948"/>
                  <a:pt x="506851" y="689950"/>
                </a:cubicBezTo>
                <a:cubicBezTo>
                  <a:pt x="512251" y="694631"/>
                  <a:pt x="519091" y="696792"/>
                  <a:pt x="526290" y="696072"/>
                </a:cubicBezTo>
                <a:cubicBezTo>
                  <a:pt x="533130" y="695352"/>
                  <a:pt x="539610" y="692111"/>
                  <a:pt x="543929" y="686349"/>
                </a:cubicBezTo>
                <a:lnTo>
                  <a:pt x="562288" y="664383"/>
                </a:lnTo>
                <a:cubicBezTo>
                  <a:pt x="566608" y="658982"/>
                  <a:pt x="568768" y="652140"/>
                  <a:pt x="568048" y="644938"/>
                </a:cubicBezTo>
                <a:cubicBezTo>
                  <a:pt x="567328" y="638096"/>
                  <a:pt x="564088" y="631614"/>
                  <a:pt x="558689" y="627293"/>
                </a:cubicBezTo>
                <a:cubicBezTo>
                  <a:pt x="553649" y="623332"/>
                  <a:pt x="547889" y="621171"/>
                  <a:pt x="541769" y="621171"/>
                </a:cubicBezTo>
                <a:close/>
                <a:moveTo>
                  <a:pt x="466534" y="559234"/>
                </a:moveTo>
                <a:cubicBezTo>
                  <a:pt x="458974" y="559234"/>
                  <a:pt x="451415" y="562475"/>
                  <a:pt x="446015" y="568597"/>
                </a:cubicBezTo>
                <a:lnTo>
                  <a:pt x="428016" y="590923"/>
                </a:lnTo>
                <a:cubicBezTo>
                  <a:pt x="423336" y="596324"/>
                  <a:pt x="421176" y="603166"/>
                  <a:pt x="421896" y="610008"/>
                </a:cubicBezTo>
                <a:cubicBezTo>
                  <a:pt x="422616" y="617210"/>
                  <a:pt x="425856" y="623692"/>
                  <a:pt x="431616" y="628013"/>
                </a:cubicBezTo>
                <a:cubicBezTo>
                  <a:pt x="437015" y="632694"/>
                  <a:pt x="443495" y="634495"/>
                  <a:pt x="450695" y="634135"/>
                </a:cubicBezTo>
                <a:cubicBezTo>
                  <a:pt x="457894" y="633415"/>
                  <a:pt x="464374" y="629814"/>
                  <a:pt x="468694" y="624412"/>
                </a:cubicBezTo>
                <a:lnTo>
                  <a:pt x="486693" y="602446"/>
                </a:lnTo>
                <a:cubicBezTo>
                  <a:pt x="496052" y="590923"/>
                  <a:pt x="494252" y="574358"/>
                  <a:pt x="483093" y="564996"/>
                </a:cubicBezTo>
                <a:cubicBezTo>
                  <a:pt x="478413" y="561035"/>
                  <a:pt x="472293" y="559234"/>
                  <a:pt x="466534" y="559234"/>
                </a:cubicBezTo>
                <a:close/>
                <a:moveTo>
                  <a:pt x="390938" y="496937"/>
                </a:moveTo>
                <a:cubicBezTo>
                  <a:pt x="390218" y="496937"/>
                  <a:pt x="389138" y="496937"/>
                  <a:pt x="388418" y="497297"/>
                </a:cubicBezTo>
                <a:cubicBezTo>
                  <a:pt x="381579" y="497657"/>
                  <a:pt x="375099" y="501258"/>
                  <a:pt x="370779" y="506660"/>
                </a:cubicBezTo>
                <a:lnTo>
                  <a:pt x="352420" y="528626"/>
                </a:lnTo>
                <a:cubicBezTo>
                  <a:pt x="348100" y="534387"/>
                  <a:pt x="345581" y="541229"/>
                  <a:pt x="346661" y="548071"/>
                </a:cubicBezTo>
                <a:cubicBezTo>
                  <a:pt x="347381" y="555273"/>
                  <a:pt x="350620" y="561395"/>
                  <a:pt x="356020" y="566076"/>
                </a:cubicBezTo>
                <a:cubicBezTo>
                  <a:pt x="367179" y="575079"/>
                  <a:pt x="384098" y="573638"/>
                  <a:pt x="393458" y="562475"/>
                </a:cubicBezTo>
                <a:lnTo>
                  <a:pt x="411457" y="540509"/>
                </a:lnTo>
                <a:cubicBezTo>
                  <a:pt x="416137" y="534747"/>
                  <a:pt x="417937" y="527906"/>
                  <a:pt x="417577" y="520704"/>
                </a:cubicBezTo>
                <a:cubicBezTo>
                  <a:pt x="416497" y="513862"/>
                  <a:pt x="413257" y="507380"/>
                  <a:pt x="407857" y="503059"/>
                </a:cubicBezTo>
                <a:cubicBezTo>
                  <a:pt x="403177" y="499098"/>
                  <a:pt x="397058" y="496937"/>
                  <a:pt x="390938" y="496937"/>
                </a:cubicBezTo>
                <a:close/>
                <a:moveTo>
                  <a:pt x="313182" y="435000"/>
                </a:moveTo>
                <a:cubicBezTo>
                  <a:pt x="306343" y="435720"/>
                  <a:pt x="299863" y="438961"/>
                  <a:pt x="295183" y="444363"/>
                </a:cubicBezTo>
                <a:lnTo>
                  <a:pt x="277185" y="466689"/>
                </a:lnTo>
                <a:cubicBezTo>
                  <a:pt x="267825" y="477852"/>
                  <a:pt x="269265" y="494776"/>
                  <a:pt x="280784" y="503779"/>
                </a:cubicBezTo>
                <a:cubicBezTo>
                  <a:pt x="291944" y="513142"/>
                  <a:pt x="308503" y="511701"/>
                  <a:pt x="317862" y="500538"/>
                </a:cubicBezTo>
                <a:lnTo>
                  <a:pt x="336221" y="478212"/>
                </a:lnTo>
                <a:cubicBezTo>
                  <a:pt x="345221" y="467049"/>
                  <a:pt x="343781" y="450124"/>
                  <a:pt x="332621" y="440762"/>
                </a:cubicBezTo>
                <a:cubicBezTo>
                  <a:pt x="327942" y="437161"/>
                  <a:pt x="321822" y="435000"/>
                  <a:pt x="315702" y="435000"/>
                </a:cubicBezTo>
                <a:cubicBezTo>
                  <a:pt x="314982" y="435000"/>
                  <a:pt x="314262" y="435000"/>
                  <a:pt x="313182" y="435000"/>
                </a:cubicBezTo>
                <a:close/>
                <a:moveTo>
                  <a:pt x="1123772" y="235031"/>
                </a:moveTo>
                <a:cubicBezTo>
                  <a:pt x="1129462" y="235031"/>
                  <a:pt x="1135151" y="237165"/>
                  <a:pt x="1139419" y="241432"/>
                </a:cubicBezTo>
                <a:cubicBezTo>
                  <a:pt x="1143330" y="245344"/>
                  <a:pt x="1145819" y="251033"/>
                  <a:pt x="1145819" y="257078"/>
                </a:cubicBezTo>
                <a:cubicBezTo>
                  <a:pt x="1145819" y="262768"/>
                  <a:pt x="1143330" y="268458"/>
                  <a:pt x="1139419" y="272369"/>
                </a:cubicBezTo>
                <a:cubicBezTo>
                  <a:pt x="1135151" y="276636"/>
                  <a:pt x="1129462" y="279126"/>
                  <a:pt x="1123772" y="279126"/>
                </a:cubicBezTo>
                <a:cubicBezTo>
                  <a:pt x="1117727" y="279126"/>
                  <a:pt x="1112037" y="276636"/>
                  <a:pt x="1108126" y="272369"/>
                </a:cubicBezTo>
                <a:cubicBezTo>
                  <a:pt x="1103859" y="268458"/>
                  <a:pt x="1101725" y="262768"/>
                  <a:pt x="1101725" y="257078"/>
                </a:cubicBezTo>
                <a:cubicBezTo>
                  <a:pt x="1101725" y="251033"/>
                  <a:pt x="1103859" y="245344"/>
                  <a:pt x="1108126" y="241432"/>
                </a:cubicBezTo>
                <a:cubicBezTo>
                  <a:pt x="1112037" y="237165"/>
                  <a:pt x="1117727" y="235031"/>
                  <a:pt x="1123772" y="235031"/>
                </a:cubicBezTo>
                <a:close/>
                <a:moveTo>
                  <a:pt x="22047" y="235031"/>
                </a:moveTo>
                <a:cubicBezTo>
                  <a:pt x="27737" y="235031"/>
                  <a:pt x="33427" y="237165"/>
                  <a:pt x="37694" y="241432"/>
                </a:cubicBezTo>
                <a:cubicBezTo>
                  <a:pt x="41605" y="245344"/>
                  <a:pt x="44095" y="251033"/>
                  <a:pt x="44095" y="257078"/>
                </a:cubicBezTo>
                <a:cubicBezTo>
                  <a:pt x="44095" y="262768"/>
                  <a:pt x="41605" y="268458"/>
                  <a:pt x="37694" y="272369"/>
                </a:cubicBezTo>
                <a:cubicBezTo>
                  <a:pt x="33427" y="276636"/>
                  <a:pt x="27737" y="279126"/>
                  <a:pt x="22047" y="279126"/>
                </a:cubicBezTo>
                <a:cubicBezTo>
                  <a:pt x="16358" y="279126"/>
                  <a:pt x="10668" y="276636"/>
                  <a:pt x="6401" y="272369"/>
                </a:cubicBezTo>
                <a:cubicBezTo>
                  <a:pt x="2134" y="268458"/>
                  <a:pt x="0" y="262768"/>
                  <a:pt x="0" y="257078"/>
                </a:cubicBezTo>
                <a:cubicBezTo>
                  <a:pt x="0" y="251033"/>
                  <a:pt x="2134" y="245344"/>
                  <a:pt x="6401" y="241432"/>
                </a:cubicBezTo>
                <a:cubicBezTo>
                  <a:pt x="10668" y="237165"/>
                  <a:pt x="16358" y="235031"/>
                  <a:pt x="22047" y="235031"/>
                </a:cubicBezTo>
                <a:close/>
                <a:moveTo>
                  <a:pt x="641124" y="75981"/>
                </a:moveTo>
                <a:cubicBezTo>
                  <a:pt x="595766" y="75981"/>
                  <a:pt x="553289" y="93266"/>
                  <a:pt x="521251" y="125314"/>
                </a:cubicBezTo>
                <a:lnTo>
                  <a:pt x="352060" y="292761"/>
                </a:lnTo>
                <a:cubicBezTo>
                  <a:pt x="338741" y="306085"/>
                  <a:pt x="338021" y="328051"/>
                  <a:pt x="351340" y="341374"/>
                </a:cubicBezTo>
                <a:cubicBezTo>
                  <a:pt x="362500" y="352537"/>
                  <a:pt x="379419" y="355418"/>
                  <a:pt x="393098" y="347496"/>
                </a:cubicBezTo>
                <a:lnTo>
                  <a:pt x="575968" y="244148"/>
                </a:lnTo>
                <a:cubicBezTo>
                  <a:pt x="579207" y="242347"/>
                  <a:pt x="583167" y="241267"/>
                  <a:pt x="586767" y="241267"/>
                </a:cubicBezTo>
                <a:lnTo>
                  <a:pt x="733999" y="241267"/>
                </a:lnTo>
                <a:cubicBezTo>
                  <a:pt x="746238" y="241267"/>
                  <a:pt x="756317" y="251350"/>
                  <a:pt x="756317" y="263593"/>
                </a:cubicBezTo>
                <a:cubicBezTo>
                  <a:pt x="756317" y="276196"/>
                  <a:pt x="746238" y="286279"/>
                  <a:pt x="733999" y="286279"/>
                </a:cubicBezTo>
                <a:lnTo>
                  <a:pt x="718159" y="286279"/>
                </a:lnTo>
                <a:lnTo>
                  <a:pt x="757915" y="325063"/>
                </a:lnTo>
                <a:lnTo>
                  <a:pt x="877990" y="442202"/>
                </a:lnTo>
                <a:lnTo>
                  <a:pt x="957906" y="399350"/>
                </a:lnTo>
                <a:lnTo>
                  <a:pt x="957906" y="252432"/>
                </a:lnTo>
                <a:lnTo>
                  <a:pt x="957906" y="75981"/>
                </a:lnTo>
                <a:close/>
                <a:moveTo>
                  <a:pt x="506492" y="46993"/>
                </a:moveTo>
                <a:cubicBezTo>
                  <a:pt x="490922" y="47353"/>
                  <a:pt x="475353" y="48974"/>
                  <a:pt x="460054" y="51854"/>
                </a:cubicBezTo>
                <a:lnTo>
                  <a:pt x="276825" y="87864"/>
                </a:lnTo>
                <a:cubicBezTo>
                  <a:pt x="275745" y="87864"/>
                  <a:pt x="274305" y="88224"/>
                  <a:pt x="272505" y="88224"/>
                </a:cubicBezTo>
                <a:lnTo>
                  <a:pt x="187910" y="88224"/>
                </a:lnTo>
                <a:lnTo>
                  <a:pt x="187910" y="423117"/>
                </a:lnTo>
                <a:cubicBezTo>
                  <a:pt x="205909" y="426358"/>
                  <a:pt x="223188" y="433560"/>
                  <a:pt x="238307" y="444003"/>
                </a:cubicBezTo>
                <a:cubicBezTo>
                  <a:pt x="239747" y="441842"/>
                  <a:pt x="241187" y="440041"/>
                  <a:pt x="242626" y="438241"/>
                </a:cubicBezTo>
                <a:lnTo>
                  <a:pt x="260985" y="416275"/>
                </a:lnTo>
                <a:cubicBezTo>
                  <a:pt x="272865" y="401511"/>
                  <a:pt x="290144" y="392148"/>
                  <a:pt x="308863" y="390708"/>
                </a:cubicBezTo>
                <a:cubicBezTo>
                  <a:pt x="327942" y="388547"/>
                  <a:pt x="346301" y="394309"/>
                  <a:pt x="361060" y="406552"/>
                </a:cubicBezTo>
                <a:cubicBezTo>
                  <a:pt x="375459" y="418435"/>
                  <a:pt x="384098" y="435000"/>
                  <a:pt x="386258" y="452285"/>
                </a:cubicBezTo>
                <a:lnTo>
                  <a:pt x="402087" y="454291"/>
                </a:lnTo>
                <a:lnTo>
                  <a:pt x="412897" y="455661"/>
                </a:lnTo>
                <a:cubicBezTo>
                  <a:pt x="421356" y="458407"/>
                  <a:pt x="429276" y="462728"/>
                  <a:pt x="436295" y="468489"/>
                </a:cubicBezTo>
                <a:cubicBezTo>
                  <a:pt x="450335" y="480012"/>
                  <a:pt x="459334" y="496577"/>
                  <a:pt x="461494" y="514582"/>
                </a:cubicBezTo>
                <a:cubicBezTo>
                  <a:pt x="479133" y="513502"/>
                  <a:pt x="497132" y="518543"/>
                  <a:pt x="511891" y="530786"/>
                </a:cubicBezTo>
                <a:cubicBezTo>
                  <a:pt x="526290" y="542670"/>
                  <a:pt x="534930" y="559234"/>
                  <a:pt x="537090" y="576879"/>
                </a:cubicBezTo>
                <a:cubicBezTo>
                  <a:pt x="554369" y="575439"/>
                  <a:pt x="572368" y="580840"/>
                  <a:pt x="587127" y="592723"/>
                </a:cubicBezTo>
                <a:cubicBezTo>
                  <a:pt x="587487" y="593083"/>
                  <a:pt x="587847" y="593444"/>
                  <a:pt x="588207" y="593804"/>
                </a:cubicBezTo>
                <a:cubicBezTo>
                  <a:pt x="589287" y="594164"/>
                  <a:pt x="589647" y="594884"/>
                  <a:pt x="590727" y="595604"/>
                </a:cubicBezTo>
                <a:lnTo>
                  <a:pt x="623125" y="627293"/>
                </a:lnTo>
                <a:cubicBezTo>
                  <a:pt x="628525" y="632694"/>
                  <a:pt x="636444" y="635575"/>
                  <a:pt x="644004" y="635575"/>
                </a:cubicBezTo>
                <a:cubicBezTo>
                  <a:pt x="651563" y="635575"/>
                  <a:pt x="659123" y="632334"/>
                  <a:pt x="664523" y="626933"/>
                </a:cubicBezTo>
                <a:cubicBezTo>
                  <a:pt x="675682" y="615049"/>
                  <a:pt x="675682" y="596684"/>
                  <a:pt x="664163" y="585161"/>
                </a:cubicBezTo>
                <a:lnTo>
                  <a:pt x="547889" y="472090"/>
                </a:lnTo>
                <a:cubicBezTo>
                  <a:pt x="538890" y="463448"/>
                  <a:pt x="538890" y="449404"/>
                  <a:pt x="547529" y="440402"/>
                </a:cubicBezTo>
                <a:cubicBezTo>
                  <a:pt x="555809" y="431759"/>
                  <a:pt x="570208" y="431759"/>
                  <a:pt x="578847" y="440041"/>
                </a:cubicBezTo>
                <a:lnTo>
                  <a:pt x="635004" y="494416"/>
                </a:lnTo>
                <a:cubicBezTo>
                  <a:pt x="635004" y="494776"/>
                  <a:pt x="635364" y="494776"/>
                  <a:pt x="635724" y="495137"/>
                </a:cubicBezTo>
                <a:lnTo>
                  <a:pt x="751638" y="607848"/>
                </a:lnTo>
                <a:cubicBezTo>
                  <a:pt x="763517" y="619011"/>
                  <a:pt x="781876" y="619011"/>
                  <a:pt x="793395" y="607487"/>
                </a:cubicBezTo>
                <a:cubicBezTo>
                  <a:pt x="804555" y="595604"/>
                  <a:pt x="804195" y="577239"/>
                  <a:pt x="792675" y="566076"/>
                </a:cubicBezTo>
                <a:lnTo>
                  <a:pt x="676402" y="453005"/>
                </a:lnTo>
                <a:cubicBezTo>
                  <a:pt x="667762" y="444363"/>
                  <a:pt x="667402" y="429959"/>
                  <a:pt x="676042" y="421316"/>
                </a:cubicBezTo>
                <a:cubicBezTo>
                  <a:pt x="684681" y="412314"/>
                  <a:pt x="698721" y="411954"/>
                  <a:pt x="707720" y="420956"/>
                </a:cubicBezTo>
                <a:lnTo>
                  <a:pt x="780796" y="491896"/>
                </a:lnTo>
                <a:cubicBezTo>
                  <a:pt x="780796" y="491896"/>
                  <a:pt x="780796" y="491896"/>
                  <a:pt x="781156" y="491896"/>
                </a:cubicBezTo>
                <a:lnTo>
                  <a:pt x="855312" y="564276"/>
                </a:lnTo>
                <a:cubicBezTo>
                  <a:pt x="866831" y="575439"/>
                  <a:pt x="885550" y="575079"/>
                  <a:pt x="896709" y="563555"/>
                </a:cubicBezTo>
                <a:cubicBezTo>
                  <a:pt x="902109" y="558154"/>
                  <a:pt x="905349" y="550592"/>
                  <a:pt x="904989" y="542670"/>
                </a:cubicBezTo>
                <a:cubicBezTo>
                  <a:pt x="904989" y="534747"/>
                  <a:pt x="901749" y="527545"/>
                  <a:pt x="895989" y="522144"/>
                </a:cubicBezTo>
                <a:lnTo>
                  <a:pt x="711244" y="342013"/>
                </a:lnTo>
                <a:lnTo>
                  <a:pt x="654083" y="286279"/>
                </a:lnTo>
                <a:lnTo>
                  <a:pt x="592887" y="286279"/>
                </a:lnTo>
                <a:lnTo>
                  <a:pt x="415057" y="386387"/>
                </a:lnTo>
                <a:cubicBezTo>
                  <a:pt x="402817" y="393229"/>
                  <a:pt x="389498" y="396830"/>
                  <a:pt x="376179" y="396830"/>
                </a:cubicBezTo>
                <a:cubicBezTo>
                  <a:pt x="355300" y="396830"/>
                  <a:pt x="334421" y="388547"/>
                  <a:pt x="319302" y="372703"/>
                </a:cubicBezTo>
                <a:cubicBezTo>
                  <a:pt x="289064" y="341374"/>
                  <a:pt x="289784" y="291321"/>
                  <a:pt x="320382" y="261072"/>
                </a:cubicBezTo>
                <a:lnTo>
                  <a:pt x="489932" y="93266"/>
                </a:lnTo>
                <a:cubicBezTo>
                  <a:pt x="508291" y="74901"/>
                  <a:pt x="529890" y="60497"/>
                  <a:pt x="552929" y="49694"/>
                </a:cubicBezTo>
                <a:cubicBezTo>
                  <a:pt x="537630" y="47533"/>
                  <a:pt x="522061" y="46633"/>
                  <a:pt x="506492" y="46993"/>
                </a:cubicBezTo>
                <a:close/>
                <a:moveTo>
                  <a:pt x="22319" y="0"/>
                </a:moveTo>
                <a:lnTo>
                  <a:pt x="143272" y="0"/>
                </a:lnTo>
                <a:cubicBezTo>
                  <a:pt x="167391" y="0"/>
                  <a:pt x="187190" y="19445"/>
                  <a:pt x="187910" y="43212"/>
                </a:cubicBezTo>
                <a:lnTo>
                  <a:pt x="270705" y="43212"/>
                </a:lnTo>
                <a:lnTo>
                  <a:pt x="451415" y="7922"/>
                </a:lnTo>
                <a:cubicBezTo>
                  <a:pt x="516931" y="-4681"/>
                  <a:pt x="583527" y="3241"/>
                  <a:pt x="644364" y="30969"/>
                </a:cubicBezTo>
                <a:cubicBezTo>
                  <a:pt x="644364" y="30969"/>
                  <a:pt x="644724" y="30969"/>
                  <a:pt x="645084" y="30969"/>
                </a:cubicBezTo>
                <a:lnTo>
                  <a:pt x="960066" y="30969"/>
                </a:lnTo>
                <a:cubicBezTo>
                  <a:pt x="965825" y="12964"/>
                  <a:pt x="982744" y="0"/>
                  <a:pt x="1002543" y="0"/>
                </a:cubicBezTo>
                <a:lnTo>
                  <a:pt x="1123496" y="0"/>
                </a:lnTo>
                <a:cubicBezTo>
                  <a:pt x="1135736" y="0"/>
                  <a:pt x="1145815" y="10083"/>
                  <a:pt x="1145815" y="22326"/>
                </a:cubicBezTo>
                <a:lnTo>
                  <a:pt x="1145815" y="169607"/>
                </a:lnTo>
                <a:cubicBezTo>
                  <a:pt x="1145815" y="181850"/>
                  <a:pt x="1135736" y="192293"/>
                  <a:pt x="1123496" y="192293"/>
                </a:cubicBezTo>
                <a:cubicBezTo>
                  <a:pt x="1111257" y="192293"/>
                  <a:pt x="1101178" y="181850"/>
                  <a:pt x="1101178" y="169607"/>
                </a:cubicBezTo>
                <a:lnTo>
                  <a:pt x="1101178" y="44652"/>
                </a:lnTo>
                <a:lnTo>
                  <a:pt x="1002543" y="44652"/>
                </a:lnTo>
                <a:lnTo>
                  <a:pt x="1002543" y="236220"/>
                </a:lnTo>
                <a:lnTo>
                  <a:pt x="1002543" y="469209"/>
                </a:lnTo>
                <a:lnTo>
                  <a:pt x="1101178" y="469209"/>
                </a:lnTo>
                <a:lnTo>
                  <a:pt x="1101178" y="343175"/>
                </a:lnTo>
                <a:cubicBezTo>
                  <a:pt x="1101178" y="330931"/>
                  <a:pt x="1111257" y="320849"/>
                  <a:pt x="1123496" y="320849"/>
                </a:cubicBezTo>
                <a:cubicBezTo>
                  <a:pt x="1135736" y="320849"/>
                  <a:pt x="1145815" y="330931"/>
                  <a:pt x="1145815" y="343175"/>
                </a:cubicBezTo>
                <a:lnTo>
                  <a:pt x="1145815" y="491536"/>
                </a:lnTo>
                <a:cubicBezTo>
                  <a:pt x="1145815" y="503779"/>
                  <a:pt x="1135736" y="514222"/>
                  <a:pt x="1123496" y="514222"/>
                </a:cubicBezTo>
                <a:lnTo>
                  <a:pt x="1002543" y="514222"/>
                </a:lnTo>
                <a:cubicBezTo>
                  <a:pt x="978065" y="514222"/>
                  <a:pt x="957906" y="494056"/>
                  <a:pt x="957906" y="469209"/>
                </a:cubicBezTo>
                <a:lnTo>
                  <a:pt x="957906" y="450124"/>
                </a:lnTo>
                <a:lnTo>
                  <a:pt x="911829" y="474971"/>
                </a:lnTo>
                <a:lnTo>
                  <a:pt x="927308" y="490095"/>
                </a:lnTo>
                <a:cubicBezTo>
                  <a:pt x="941707" y="503779"/>
                  <a:pt x="949626" y="522504"/>
                  <a:pt x="949986" y="542310"/>
                </a:cubicBezTo>
                <a:cubicBezTo>
                  <a:pt x="949986" y="561755"/>
                  <a:pt x="942787" y="580840"/>
                  <a:pt x="928748" y="594884"/>
                </a:cubicBezTo>
                <a:cubicBezTo>
                  <a:pt x="914348" y="609648"/>
                  <a:pt x="894909" y="617210"/>
                  <a:pt x="875831" y="617210"/>
                </a:cubicBezTo>
                <a:cubicBezTo>
                  <a:pt x="864311" y="617210"/>
                  <a:pt x="853152" y="614689"/>
                  <a:pt x="843072" y="609648"/>
                </a:cubicBezTo>
                <a:cubicBezTo>
                  <a:pt x="839473" y="620091"/>
                  <a:pt x="833353" y="630174"/>
                  <a:pt x="825433" y="638816"/>
                </a:cubicBezTo>
                <a:cubicBezTo>
                  <a:pt x="811034" y="653580"/>
                  <a:pt x="791595" y="661142"/>
                  <a:pt x="772156" y="661142"/>
                </a:cubicBezTo>
                <a:cubicBezTo>
                  <a:pt x="753437" y="661142"/>
                  <a:pt x="735079" y="654300"/>
                  <a:pt x="720679" y="640256"/>
                </a:cubicBezTo>
                <a:lnTo>
                  <a:pt x="712760" y="632694"/>
                </a:lnTo>
                <a:cubicBezTo>
                  <a:pt x="709520" y="641697"/>
                  <a:pt x="704120" y="650699"/>
                  <a:pt x="696921" y="657901"/>
                </a:cubicBezTo>
                <a:cubicBezTo>
                  <a:pt x="682881" y="671945"/>
                  <a:pt x="664523" y="680227"/>
                  <a:pt x="644364" y="680227"/>
                </a:cubicBezTo>
                <a:cubicBezTo>
                  <a:pt x="644364" y="680227"/>
                  <a:pt x="644004" y="680227"/>
                  <a:pt x="643644" y="680227"/>
                </a:cubicBezTo>
                <a:cubicBezTo>
                  <a:pt x="631404" y="680227"/>
                  <a:pt x="619525" y="677347"/>
                  <a:pt x="608726" y="671585"/>
                </a:cubicBezTo>
                <a:cubicBezTo>
                  <a:pt x="606206" y="679147"/>
                  <a:pt x="602246" y="686349"/>
                  <a:pt x="596846" y="692831"/>
                </a:cubicBezTo>
                <a:lnTo>
                  <a:pt x="578487" y="715157"/>
                </a:lnTo>
                <a:cubicBezTo>
                  <a:pt x="566608" y="729561"/>
                  <a:pt x="549329" y="738563"/>
                  <a:pt x="530250" y="740724"/>
                </a:cubicBezTo>
                <a:cubicBezTo>
                  <a:pt x="528090" y="740724"/>
                  <a:pt x="525930" y="741084"/>
                  <a:pt x="523411" y="741084"/>
                </a:cubicBezTo>
                <a:cubicBezTo>
                  <a:pt x="506851" y="741084"/>
                  <a:pt x="491372" y="735323"/>
                  <a:pt x="478413" y="724880"/>
                </a:cubicBezTo>
                <a:cubicBezTo>
                  <a:pt x="463654" y="712636"/>
                  <a:pt x="455014" y="696072"/>
                  <a:pt x="453215" y="678787"/>
                </a:cubicBezTo>
                <a:cubicBezTo>
                  <a:pt x="451415" y="678787"/>
                  <a:pt x="449975" y="678787"/>
                  <a:pt x="448175" y="678787"/>
                </a:cubicBezTo>
                <a:cubicBezTo>
                  <a:pt x="431616" y="678787"/>
                  <a:pt x="415777" y="673025"/>
                  <a:pt x="402817" y="662583"/>
                </a:cubicBezTo>
                <a:cubicBezTo>
                  <a:pt x="388778" y="651059"/>
                  <a:pt x="379779" y="634495"/>
                  <a:pt x="377619" y="616490"/>
                </a:cubicBezTo>
                <a:cubicBezTo>
                  <a:pt x="376179" y="616490"/>
                  <a:pt x="374379" y="616490"/>
                  <a:pt x="372939" y="616490"/>
                </a:cubicBezTo>
                <a:cubicBezTo>
                  <a:pt x="356740" y="616490"/>
                  <a:pt x="340901" y="611449"/>
                  <a:pt x="327582" y="600646"/>
                </a:cubicBezTo>
                <a:cubicBezTo>
                  <a:pt x="313542" y="589122"/>
                  <a:pt x="304543" y="572558"/>
                  <a:pt x="302383" y="554553"/>
                </a:cubicBezTo>
                <a:cubicBezTo>
                  <a:pt x="300943" y="554553"/>
                  <a:pt x="299143" y="554553"/>
                  <a:pt x="297343" y="554553"/>
                </a:cubicBezTo>
                <a:cubicBezTo>
                  <a:pt x="281504" y="554553"/>
                  <a:pt x="265305" y="549511"/>
                  <a:pt x="252346" y="538348"/>
                </a:cubicBezTo>
                <a:cubicBezTo>
                  <a:pt x="237227" y="526105"/>
                  <a:pt x="228947" y="509180"/>
                  <a:pt x="226787" y="491536"/>
                </a:cubicBezTo>
                <a:lnTo>
                  <a:pt x="216348" y="483253"/>
                </a:lnTo>
                <a:cubicBezTo>
                  <a:pt x="208068" y="476772"/>
                  <a:pt x="198349" y="472090"/>
                  <a:pt x="187910" y="469209"/>
                </a:cubicBezTo>
                <a:cubicBezTo>
                  <a:pt x="187910" y="494056"/>
                  <a:pt x="167751" y="514222"/>
                  <a:pt x="143272" y="514222"/>
                </a:cubicBezTo>
                <a:lnTo>
                  <a:pt x="22319" y="514222"/>
                </a:lnTo>
                <a:cubicBezTo>
                  <a:pt x="9720" y="514222"/>
                  <a:pt x="0" y="503779"/>
                  <a:pt x="0" y="491536"/>
                </a:cubicBezTo>
                <a:lnTo>
                  <a:pt x="0" y="350017"/>
                </a:lnTo>
                <a:cubicBezTo>
                  <a:pt x="0" y="337413"/>
                  <a:pt x="9720" y="327691"/>
                  <a:pt x="22319" y="327691"/>
                </a:cubicBezTo>
                <a:cubicBezTo>
                  <a:pt x="34558" y="327691"/>
                  <a:pt x="44638" y="337413"/>
                  <a:pt x="44638" y="350017"/>
                </a:cubicBezTo>
                <a:lnTo>
                  <a:pt x="44638" y="469209"/>
                </a:lnTo>
                <a:lnTo>
                  <a:pt x="143272" y="469209"/>
                </a:lnTo>
                <a:lnTo>
                  <a:pt x="143272" y="44652"/>
                </a:lnTo>
                <a:lnTo>
                  <a:pt x="44638" y="44652"/>
                </a:lnTo>
                <a:lnTo>
                  <a:pt x="44638" y="166366"/>
                </a:lnTo>
                <a:cubicBezTo>
                  <a:pt x="44638" y="178609"/>
                  <a:pt x="34558" y="188692"/>
                  <a:pt x="22319" y="188692"/>
                </a:cubicBezTo>
                <a:cubicBezTo>
                  <a:pt x="9720" y="188692"/>
                  <a:pt x="0" y="178609"/>
                  <a:pt x="0" y="166366"/>
                </a:cubicBezTo>
                <a:lnTo>
                  <a:pt x="0" y="22326"/>
                </a:lnTo>
                <a:cubicBezTo>
                  <a:pt x="0" y="10083"/>
                  <a:pt x="9720" y="0"/>
                  <a:pt x="22319" y="0"/>
                </a:cubicBezTo>
                <a:close/>
              </a:path>
            </a:pathLst>
          </a:custGeom>
          <a:solidFill>
            <a:schemeClr val="bg2"/>
          </a:solidFill>
          <a:ln>
            <a:noFill/>
          </a:ln>
          <a:effectLst/>
        </p:spPr>
        <p:txBody>
          <a:bodyPr wrap="square" anchor="ctr">
            <a:noAutofit/>
          </a:bodyPr>
          <a:lstStyle/>
          <a:p>
            <a:endParaRPr lang="en-US" sz="900" dirty="0">
              <a:latin typeface="Lato Light" panose="020F0502020204030203" pitchFamily="34" charset="0"/>
            </a:endParaRPr>
          </a:p>
        </p:txBody>
      </p:sp>
      <p:sp>
        <p:nvSpPr>
          <p:cNvPr id="32" name="Freeform 948">
            <a:extLst>
              <a:ext uri="{FF2B5EF4-FFF2-40B4-BE49-F238E27FC236}">
                <a16:creationId xmlns:a16="http://schemas.microsoft.com/office/drawing/2014/main" id="{BB551570-DB70-714C-9FE6-4ED0250AC8E2}"/>
              </a:ext>
            </a:extLst>
          </p:cNvPr>
          <p:cNvSpPr>
            <a:spLocks noChangeAspect="1" noChangeArrowheads="1"/>
          </p:cNvSpPr>
          <p:nvPr/>
        </p:nvSpPr>
        <p:spPr bwMode="auto">
          <a:xfrm>
            <a:off x="5870868" y="2561791"/>
            <a:ext cx="491234" cy="494193"/>
          </a:xfrm>
          <a:custGeom>
            <a:avLst/>
            <a:gdLst>
              <a:gd name="T0" fmla="*/ 2474887 w 290404"/>
              <a:gd name="T1" fmla="*/ 2185195 h 291739"/>
              <a:gd name="T2" fmla="*/ 2150748 w 290404"/>
              <a:gd name="T3" fmla="*/ 2510412 h 291739"/>
              <a:gd name="T4" fmla="*/ 2713074 w 290404"/>
              <a:gd name="T5" fmla="*/ 3089423 h 291739"/>
              <a:gd name="T6" fmla="*/ 2826332 w 290404"/>
              <a:gd name="T7" fmla="*/ 3089423 h 291739"/>
              <a:gd name="T8" fmla="*/ 3037194 w 290404"/>
              <a:gd name="T9" fmla="*/ 2871294 h 291739"/>
              <a:gd name="T10" fmla="*/ 3060637 w 290404"/>
              <a:gd name="T11" fmla="*/ 2815774 h 291739"/>
              <a:gd name="T12" fmla="*/ 3037194 w 290404"/>
              <a:gd name="T13" fmla="*/ 2756294 h 291739"/>
              <a:gd name="T14" fmla="*/ 2131224 w 290404"/>
              <a:gd name="T15" fmla="*/ 2002770 h 291739"/>
              <a:gd name="T16" fmla="*/ 2056984 w 290404"/>
              <a:gd name="T17" fmla="*/ 2090018 h 291739"/>
              <a:gd name="T18" fmla="*/ 1971087 w 290404"/>
              <a:gd name="T19" fmla="*/ 2165379 h 291739"/>
              <a:gd name="T20" fmla="*/ 2162452 w 290404"/>
              <a:gd name="T21" fmla="*/ 2359695 h 291739"/>
              <a:gd name="T22" fmla="*/ 2326480 w 290404"/>
              <a:gd name="T23" fmla="*/ 2197099 h 291739"/>
              <a:gd name="T24" fmla="*/ 1208160 w 290404"/>
              <a:gd name="T25" fmla="*/ 628508 h 291739"/>
              <a:gd name="T26" fmla="*/ 1259135 w 290404"/>
              <a:gd name="T27" fmla="*/ 679717 h 291739"/>
              <a:gd name="T28" fmla="*/ 1208160 w 290404"/>
              <a:gd name="T29" fmla="*/ 726969 h 291739"/>
              <a:gd name="T30" fmla="*/ 718344 w 290404"/>
              <a:gd name="T31" fmla="*/ 1219327 h 291739"/>
              <a:gd name="T32" fmla="*/ 671281 w 290404"/>
              <a:gd name="T33" fmla="*/ 1270523 h 291739"/>
              <a:gd name="T34" fmla="*/ 624246 w 290404"/>
              <a:gd name="T35" fmla="*/ 1219327 h 291739"/>
              <a:gd name="T36" fmla="*/ 1208160 w 290404"/>
              <a:gd name="T37" fmla="*/ 628508 h 291739"/>
              <a:gd name="T38" fmla="*/ 1215844 w 290404"/>
              <a:gd name="T39" fmla="*/ 447794 h 291739"/>
              <a:gd name="T40" fmla="*/ 668382 w 290404"/>
              <a:gd name="T41" fmla="*/ 676589 h 291739"/>
              <a:gd name="T42" fmla="*/ 668382 w 290404"/>
              <a:gd name="T43" fmla="*/ 1781118 h 291739"/>
              <a:gd name="T44" fmla="*/ 1215844 w 290404"/>
              <a:gd name="T45" fmla="*/ 2013859 h 291739"/>
              <a:gd name="T46" fmla="*/ 1767165 w 290404"/>
              <a:gd name="T47" fmla="*/ 1781118 h 291739"/>
              <a:gd name="T48" fmla="*/ 1993973 w 290404"/>
              <a:gd name="T49" fmla="*/ 1228840 h 291739"/>
              <a:gd name="T50" fmla="*/ 1767165 w 290404"/>
              <a:gd name="T51" fmla="*/ 676589 h 291739"/>
              <a:gd name="T52" fmla="*/ 1215844 w 290404"/>
              <a:gd name="T53" fmla="*/ 447794 h 291739"/>
              <a:gd name="T54" fmla="*/ 1215844 w 290404"/>
              <a:gd name="T55" fmla="*/ 349158 h 291739"/>
              <a:gd name="T56" fmla="*/ 1833670 w 290404"/>
              <a:gd name="T57" fmla="*/ 609537 h 291739"/>
              <a:gd name="T58" fmla="*/ 2087824 w 290404"/>
              <a:gd name="T59" fmla="*/ 1228840 h 291739"/>
              <a:gd name="T60" fmla="*/ 1833670 w 290404"/>
              <a:gd name="T61" fmla="*/ 1852119 h 291739"/>
              <a:gd name="T62" fmla="*/ 1215844 w 290404"/>
              <a:gd name="T63" fmla="*/ 2108532 h 291739"/>
              <a:gd name="T64" fmla="*/ 601923 w 290404"/>
              <a:gd name="T65" fmla="*/ 1852119 h 291739"/>
              <a:gd name="T66" fmla="*/ 601923 w 290404"/>
              <a:gd name="T67" fmla="*/ 609537 h 291739"/>
              <a:gd name="T68" fmla="*/ 1215844 w 290404"/>
              <a:gd name="T69" fmla="*/ 349158 h 291739"/>
              <a:gd name="T70" fmla="*/ 1201795 w 290404"/>
              <a:gd name="T71" fmla="*/ 95201 h 291739"/>
              <a:gd name="T72" fmla="*/ 420765 w 290404"/>
              <a:gd name="T73" fmla="*/ 424356 h 291739"/>
              <a:gd name="T74" fmla="*/ 420765 w 290404"/>
              <a:gd name="T75" fmla="*/ 2018635 h 291739"/>
              <a:gd name="T76" fmla="*/ 1990623 w 290404"/>
              <a:gd name="T77" fmla="*/ 2018635 h 291739"/>
              <a:gd name="T78" fmla="*/ 2314734 w 290404"/>
              <a:gd name="T79" fmla="*/ 1221486 h 291739"/>
              <a:gd name="T80" fmla="*/ 1990623 w 290404"/>
              <a:gd name="T81" fmla="*/ 424356 h 291739"/>
              <a:gd name="T82" fmla="*/ 1201795 w 290404"/>
              <a:gd name="T83" fmla="*/ 95201 h 291739"/>
              <a:gd name="T84" fmla="*/ 1201795 w 290404"/>
              <a:gd name="T85" fmla="*/ 0 h 291739"/>
              <a:gd name="T86" fmla="*/ 2056984 w 290404"/>
              <a:gd name="T87" fmla="*/ 356901 h 291739"/>
              <a:gd name="T88" fmla="*/ 2408437 w 290404"/>
              <a:gd name="T89" fmla="*/ 1221486 h 291739"/>
              <a:gd name="T90" fmla="*/ 2189797 w 290404"/>
              <a:gd name="T91" fmla="*/ 1923447 h 291739"/>
              <a:gd name="T92" fmla="*/ 2392863 w 290404"/>
              <a:gd name="T93" fmla="*/ 2129695 h 291739"/>
              <a:gd name="T94" fmla="*/ 2439702 w 290404"/>
              <a:gd name="T95" fmla="*/ 2082094 h 291739"/>
              <a:gd name="T96" fmla="*/ 2510014 w 290404"/>
              <a:gd name="T97" fmla="*/ 2082094 h 291739"/>
              <a:gd name="T98" fmla="*/ 3107456 w 290404"/>
              <a:gd name="T99" fmla="*/ 2688879 h 291739"/>
              <a:gd name="T100" fmla="*/ 3158236 w 290404"/>
              <a:gd name="T101" fmla="*/ 2815774 h 291739"/>
              <a:gd name="T102" fmla="*/ 3107456 w 290404"/>
              <a:gd name="T103" fmla="*/ 2938719 h 291739"/>
              <a:gd name="T104" fmla="*/ 2892706 w 290404"/>
              <a:gd name="T105" fmla="*/ 3156843 h 291739"/>
              <a:gd name="T106" fmla="*/ 2771651 w 290404"/>
              <a:gd name="T107" fmla="*/ 3208396 h 291739"/>
              <a:gd name="T108" fmla="*/ 2650615 w 290404"/>
              <a:gd name="T109" fmla="*/ 3156843 h 291739"/>
              <a:gd name="T110" fmla="*/ 2049194 w 290404"/>
              <a:gd name="T111" fmla="*/ 2546096 h 291739"/>
              <a:gd name="T112" fmla="*/ 2037490 w 290404"/>
              <a:gd name="T113" fmla="*/ 2510412 h 291739"/>
              <a:gd name="T114" fmla="*/ 2049194 w 290404"/>
              <a:gd name="T115" fmla="*/ 2478688 h 291739"/>
              <a:gd name="T116" fmla="*/ 2099984 w 290404"/>
              <a:gd name="T117" fmla="*/ 2431094 h 291739"/>
              <a:gd name="T118" fmla="*/ 1892998 w 290404"/>
              <a:gd name="T119" fmla="*/ 2224859 h 291739"/>
              <a:gd name="T120" fmla="*/ 1201795 w 290404"/>
              <a:gd name="T121" fmla="*/ 2446948 h 291739"/>
              <a:gd name="T122" fmla="*/ 354367 w 290404"/>
              <a:gd name="T123" fmla="*/ 2090018 h 291739"/>
              <a:gd name="T124" fmla="*/ 354367 w 290404"/>
              <a:gd name="T125" fmla="*/ 356901 h 291739"/>
              <a:gd name="T126" fmla="*/ 1201795 w 290404"/>
              <a:gd name="T127" fmla="*/ 0 h 291739"/>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60000 65536"/>
              <a:gd name="T190" fmla="*/ 0 60000 65536"/>
              <a:gd name="T191" fmla="*/ 0 60000 65536"/>
            </a:gdLst>
            <a:ahLst/>
            <a:cxnLst>
              <a:cxn ang="T128">
                <a:pos x="T0" y="T1"/>
              </a:cxn>
              <a:cxn ang="T129">
                <a:pos x="T2" y="T3"/>
              </a:cxn>
              <a:cxn ang="T130">
                <a:pos x="T4" y="T5"/>
              </a:cxn>
              <a:cxn ang="T131">
                <a:pos x="T6" y="T7"/>
              </a:cxn>
              <a:cxn ang="T132">
                <a:pos x="T8" y="T9"/>
              </a:cxn>
              <a:cxn ang="T133">
                <a:pos x="T10" y="T11"/>
              </a:cxn>
              <a:cxn ang="T134">
                <a:pos x="T12" y="T13"/>
              </a:cxn>
              <a:cxn ang="T135">
                <a:pos x="T14" y="T15"/>
              </a:cxn>
              <a:cxn ang="T136">
                <a:pos x="T16" y="T17"/>
              </a:cxn>
              <a:cxn ang="T137">
                <a:pos x="T18" y="T19"/>
              </a:cxn>
              <a:cxn ang="T138">
                <a:pos x="T20" y="T21"/>
              </a:cxn>
              <a:cxn ang="T139">
                <a:pos x="T22" y="T23"/>
              </a:cxn>
              <a:cxn ang="T140">
                <a:pos x="T24" y="T25"/>
              </a:cxn>
              <a:cxn ang="T141">
                <a:pos x="T26" y="T27"/>
              </a:cxn>
              <a:cxn ang="T142">
                <a:pos x="T28" y="T29"/>
              </a:cxn>
              <a:cxn ang="T143">
                <a:pos x="T30" y="T31"/>
              </a:cxn>
              <a:cxn ang="T144">
                <a:pos x="T32" y="T33"/>
              </a:cxn>
              <a:cxn ang="T145">
                <a:pos x="T34" y="T35"/>
              </a:cxn>
              <a:cxn ang="T146">
                <a:pos x="T36" y="T37"/>
              </a:cxn>
              <a:cxn ang="T147">
                <a:pos x="T38" y="T39"/>
              </a:cxn>
              <a:cxn ang="T148">
                <a:pos x="T40" y="T41"/>
              </a:cxn>
              <a:cxn ang="T149">
                <a:pos x="T42" y="T43"/>
              </a:cxn>
              <a:cxn ang="T150">
                <a:pos x="T44" y="T45"/>
              </a:cxn>
              <a:cxn ang="T151">
                <a:pos x="T46" y="T47"/>
              </a:cxn>
              <a:cxn ang="T152">
                <a:pos x="T48" y="T49"/>
              </a:cxn>
              <a:cxn ang="T153">
                <a:pos x="T50" y="T51"/>
              </a:cxn>
              <a:cxn ang="T154">
                <a:pos x="T52" y="T53"/>
              </a:cxn>
              <a:cxn ang="T155">
                <a:pos x="T54" y="T55"/>
              </a:cxn>
              <a:cxn ang="T156">
                <a:pos x="T56" y="T57"/>
              </a:cxn>
              <a:cxn ang="T157">
                <a:pos x="T58" y="T59"/>
              </a:cxn>
              <a:cxn ang="T158">
                <a:pos x="T60" y="T61"/>
              </a:cxn>
              <a:cxn ang="T159">
                <a:pos x="T62" y="T63"/>
              </a:cxn>
              <a:cxn ang="T160">
                <a:pos x="T64" y="T65"/>
              </a:cxn>
              <a:cxn ang="T161">
                <a:pos x="T66" y="T67"/>
              </a:cxn>
              <a:cxn ang="T162">
                <a:pos x="T68" y="T69"/>
              </a:cxn>
              <a:cxn ang="T163">
                <a:pos x="T70" y="T71"/>
              </a:cxn>
              <a:cxn ang="T164">
                <a:pos x="T72" y="T73"/>
              </a:cxn>
              <a:cxn ang="T165">
                <a:pos x="T74" y="T75"/>
              </a:cxn>
              <a:cxn ang="T166">
                <a:pos x="T76" y="T77"/>
              </a:cxn>
              <a:cxn ang="T167">
                <a:pos x="T78" y="T79"/>
              </a:cxn>
              <a:cxn ang="T168">
                <a:pos x="T80" y="T81"/>
              </a:cxn>
              <a:cxn ang="T169">
                <a:pos x="T82" y="T83"/>
              </a:cxn>
              <a:cxn ang="T170">
                <a:pos x="T84" y="T85"/>
              </a:cxn>
              <a:cxn ang="T171">
                <a:pos x="T86" y="T87"/>
              </a:cxn>
              <a:cxn ang="T172">
                <a:pos x="T88" y="T89"/>
              </a:cxn>
              <a:cxn ang="T173">
                <a:pos x="T90" y="T91"/>
              </a:cxn>
              <a:cxn ang="T174">
                <a:pos x="T92" y="T93"/>
              </a:cxn>
              <a:cxn ang="T175">
                <a:pos x="T94" y="T95"/>
              </a:cxn>
              <a:cxn ang="T176">
                <a:pos x="T96" y="T97"/>
              </a:cxn>
              <a:cxn ang="T177">
                <a:pos x="T98" y="T99"/>
              </a:cxn>
              <a:cxn ang="T178">
                <a:pos x="T100" y="T101"/>
              </a:cxn>
              <a:cxn ang="T179">
                <a:pos x="T102" y="T103"/>
              </a:cxn>
              <a:cxn ang="T180">
                <a:pos x="T104" y="T105"/>
              </a:cxn>
              <a:cxn ang="T181">
                <a:pos x="T106" y="T107"/>
              </a:cxn>
              <a:cxn ang="T182">
                <a:pos x="T108" y="T109"/>
              </a:cxn>
              <a:cxn ang="T183">
                <a:pos x="T110" y="T111"/>
              </a:cxn>
              <a:cxn ang="T184">
                <a:pos x="T112" y="T113"/>
              </a:cxn>
              <a:cxn ang="T185">
                <a:pos x="T114" y="T115"/>
              </a:cxn>
              <a:cxn ang="T186">
                <a:pos x="T116" y="T117"/>
              </a:cxn>
              <a:cxn ang="T187">
                <a:pos x="T118" y="T119"/>
              </a:cxn>
              <a:cxn ang="T188">
                <a:pos x="T120" y="T121"/>
              </a:cxn>
              <a:cxn ang="T189">
                <a:pos x="T122" y="T123"/>
              </a:cxn>
              <a:cxn ang="T190">
                <a:pos x="T124" y="T125"/>
              </a:cxn>
              <a:cxn ang="T191">
                <a:pos x="T126" y="T127"/>
              </a:cxn>
            </a:cxnLst>
            <a:rect l="0" t="0" r="r" b="b"/>
            <a:pathLst>
              <a:path w="290404" h="291739">
                <a:moveTo>
                  <a:pt x="227566" y="198700"/>
                </a:moveTo>
                <a:lnTo>
                  <a:pt x="197762" y="228271"/>
                </a:lnTo>
                <a:lnTo>
                  <a:pt x="249469" y="280921"/>
                </a:lnTo>
                <a:cubicBezTo>
                  <a:pt x="252701" y="283445"/>
                  <a:pt x="257010" y="283445"/>
                  <a:pt x="259882" y="280921"/>
                </a:cubicBezTo>
                <a:lnTo>
                  <a:pt x="279273" y="261087"/>
                </a:lnTo>
                <a:cubicBezTo>
                  <a:pt x="281068" y="259645"/>
                  <a:pt x="281427" y="257841"/>
                  <a:pt x="281427" y="256038"/>
                </a:cubicBezTo>
                <a:cubicBezTo>
                  <a:pt x="281427" y="254235"/>
                  <a:pt x="281068" y="252072"/>
                  <a:pt x="279273" y="250629"/>
                </a:cubicBezTo>
                <a:lnTo>
                  <a:pt x="227566" y="198700"/>
                </a:lnTo>
                <a:close/>
                <a:moveTo>
                  <a:pt x="195967" y="182112"/>
                </a:moveTo>
                <a:cubicBezTo>
                  <a:pt x="194171" y="184997"/>
                  <a:pt x="191658" y="187160"/>
                  <a:pt x="189144" y="190045"/>
                </a:cubicBezTo>
                <a:cubicBezTo>
                  <a:pt x="186631" y="192570"/>
                  <a:pt x="184117" y="194733"/>
                  <a:pt x="181245" y="196897"/>
                </a:cubicBezTo>
                <a:lnTo>
                  <a:pt x="198839" y="214567"/>
                </a:lnTo>
                <a:lnTo>
                  <a:pt x="213921" y="199782"/>
                </a:lnTo>
                <a:lnTo>
                  <a:pt x="195967" y="182112"/>
                </a:lnTo>
                <a:close/>
                <a:moveTo>
                  <a:pt x="111093" y="57150"/>
                </a:moveTo>
                <a:cubicBezTo>
                  <a:pt x="113976" y="57150"/>
                  <a:pt x="115778" y="59299"/>
                  <a:pt x="115778" y="61806"/>
                </a:cubicBezTo>
                <a:cubicBezTo>
                  <a:pt x="115778" y="63955"/>
                  <a:pt x="113976" y="66104"/>
                  <a:pt x="111093" y="66104"/>
                </a:cubicBezTo>
                <a:cubicBezTo>
                  <a:pt x="86229" y="66104"/>
                  <a:pt x="66050" y="86160"/>
                  <a:pt x="66050" y="110873"/>
                </a:cubicBezTo>
                <a:cubicBezTo>
                  <a:pt x="66050" y="113380"/>
                  <a:pt x="63887" y="115529"/>
                  <a:pt x="61725" y="115529"/>
                </a:cubicBezTo>
                <a:cubicBezTo>
                  <a:pt x="59203" y="115529"/>
                  <a:pt x="57401" y="113380"/>
                  <a:pt x="57401" y="110873"/>
                </a:cubicBezTo>
                <a:cubicBezTo>
                  <a:pt x="57401" y="81504"/>
                  <a:pt x="81545" y="57150"/>
                  <a:pt x="111093" y="57150"/>
                </a:cubicBezTo>
                <a:close/>
                <a:moveTo>
                  <a:pt x="111796" y="40717"/>
                </a:moveTo>
                <a:cubicBezTo>
                  <a:pt x="93099" y="40717"/>
                  <a:pt x="75121" y="48250"/>
                  <a:pt x="61458" y="61522"/>
                </a:cubicBezTo>
                <a:cubicBezTo>
                  <a:pt x="33771" y="89141"/>
                  <a:pt x="33771" y="134696"/>
                  <a:pt x="61458" y="161957"/>
                </a:cubicBezTo>
                <a:cubicBezTo>
                  <a:pt x="75121" y="175587"/>
                  <a:pt x="93099" y="183120"/>
                  <a:pt x="111796" y="183120"/>
                </a:cubicBezTo>
                <a:cubicBezTo>
                  <a:pt x="130853" y="183120"/>
                  <a:pt x="148831" y="175587"/>
                  <a:pt x="162494" y="161957"/>
                </a:cubicBezTo>
                <a:cubicBezTo>
                  <a:pt x="176158" y="149044"/>
                  <a:pt x="183349" y="131109"/>
                  <a:pt x="183349" y="111739"/>
                </a:cubicBezTo>
                <a:cubicBezTo>
                  <a:pt x="183349" y="92728"/>
                  <a:pt x="176158" y="74794"/>
                  <a:pt x="162494" y="61522"/>
                </a:cubicBezTo>
                <a:cubicBezTo>
                  <a:pt x="148831" y="48250"/>
                  <a:pt x="130853" y="40717"/>
                  <a:pt x="111796" y="40717"/>
                </a:cubicBezTo>
                <a:close/>
                <a:moveTo>
                  <a:pt x="111796" y="31750"/>
                </a:moveTo>
                <a:cubicBezTo>
                  <a:pt x="133370" y="31750"/>
                  <a:pt x="153505" y="40359"/>
                  <a:pt x="168607" y="55424"/>
                </a:cubicBezTo>
                <a:cubicBezTo>
                  <a:pt x="183709" y="70489"/>
                  <a:pt x="191979" y="90576"/>
                  <a:pt x="191979" y="111739"/>
                </a:cubicBezTo>
                <a:cubicBezTo>
                  <a:pt x="191979" y="133261"/>
                  <a:pt x="183709" y="153348"/>
                  <a:pt x="168607" y="168413"/>
                </a:cubicBezTo>
                <a:cubicBezTo>
                  <a:pt x="153505" y="183478"/>
                  <a:pt x="133370" y="191728"/>
                  <a:pt x="111796" y="191728"/>
                </a:cubicBezTo>
                <a:cubicBezTo>
                  <a:pt x="90582" y="191728"/>
                  <a:pt x="70447" y="183478"/>
                  <a:pt x="55345" y="168413"/>
                </a:cubicBezTo>
                <a:cubicBezTo>
                  <a:pt x="24063" y="137207"/>
                  <a:pt x="24063" y="86631"/>
                  <a:pt x="55345" y="55424"/>
                </a:cubicBezTo>
                <a:cubicBezTo>
                  <a:pt x="70447" y="40359"/>
                  <a:pt x="90582" y="31750"/>
                  <a:pt x="111796" y="31750"/>
                </a:cubicBezTo>
                <a:close/>
                <a:moveTo>
                  <a:pt x="110506" y="8655"/>
                </a:moveTo>
                <a:cubicBezTo>
                  <a:pt x="83575" y="8655"/>
                  <a:pt x="57722" y="19473"/>
                  <a:pt x="38691" y="38586"/>
                </a:cubicBezTo>
                <a:cubicBezTo>
                  <a:pt x="-1167" y="78615"/>
                  <a:pt x="-1167" y="143526"/>
                  <a:pt x="38691" y="183554"/>
                </a:cubicBezTo>
                <a:cubicBezTo>
                  <a:pt x="78548" y="223583"/>
                  <a:pt x="143182" y="223583"/>
                  <a:pt x="183040" y="183554"/>
                </a:cubicBezTo>
                <a:cubicBezTo>
                  <a:pt x="202071" y="164442"/>
                  <a:pt x="212843" y="138477"/>
                  <a:pt x="212843" y="111070"/>
                </a:cubicBezTo>
                <a:cubicBezTo>
                  <a:pt x="212843" y="83663"/>
                  <a:pt x="202071" y="58059"/>
                  <a:pt x="183040" y="38586"/>
                </a:cubicBezTo>
                <a:cubicBezTo>
                  <a:pt x="163650" y="19473"/>
                  <a:pt x="138155" y="8655"/>
                  <a:pt x="110506" y="8655"/>
                </a:cubicBezTo>
                <a:close/>
                <a:moveTo>
                  <a:pt x="110506" y="0"/>
                </a:moveTo>
                <a:cubicBezTo>
                  <a:pt x="140310" y="0"/>
                  <a:pt x="168318" y="11540"/>
                  <a:pt x="189144" y="32455"/>
                </a:cubicBezTo>
                <a:cubicBezTo>
                  <a:pt x="209971" y="53371"/>
                  <a:pt x="221461" y="81500"/>
                  <a:pt x="221461" y="111070"/>
                </a:cubicBezTo>
                <a:cubicBezTo>
                  <a:pt x="221461" y="134510"/>
                  <a:pt x="214280" y="156508"/>
                  <a:pt x="201353" y="174899"/>
                </a:cubicBezTo>
                <a:lnTo>
                  <a:pt x="220025" y="193652"/>
                </a:lnTo>
                <a:lnTo>
                  <a:pt x="224334" y="189324"/>
                </a:lnTo>
                <a:cubicBezTo>
                  <a:pt x="226129" y="187521"/>
                  <a:pt x="228643" y="187521"/>
                  <a:pt x="230797" y="189324"/>
                </a:cubicBezTo>
                <a:lnTo>
                  <a:pt x="285736" y="244499"/>
                </a:lnTo>
                <a:cubicBezTo>
                  <a:pt x="288609" y="247744"/>
                  <a:pt x="290404" y="251711"/>
                  <a:pt x="290404" y="256038"/>
                </a:cubicBezTo>
                <a:cubicBezTo>
                  <a:pt x="290404" y="260005"/>
                  <a:pt x="288609" y="264333"/>
                  <a:pt x="285736" y="267217"/>
                </a:cubicBezTo>
                <a:lnTo>
                  <a:pt x="265987" y="287051"/>
                </a:lnTo>
                <a:cubicBezTo>
                  <a:pt x="263114" y="289936"/>
                  <a:pt x="258805" y="291739"/>
                  <a:pt x="254855" y="291739"/>
                </a:cubicBezTo>
                <a:cubicBezTo>
                  <a:pt x="250546" y="291739"/>
                  <a:pt x="246597" y="289936"/>
                  <a:pt x="243724" y="287051"/>
                </a:cubicBezTo>
                <a:lnTo>
                  <a:pt x="188426" y="231516"/>
                </a:lnTo>
                <a:cubicBezTo>
                  <a:pt x="187708" y="230795"/>
                  <a:pt x="187349" y="229713"/>
                  <a:pt x="187349" y="228271"/>
                </a:cubicBezTo>
                <a:cubicBezTo>
                  <a:pt x="187349" y="227189"/>
                  <a:pt x="187708" y="226107"/>
                  <a:pt x="188426" y="225386"/>
                </a:cubicBezTo>
                <a:lnTo>
                  <a:pt x="193094" y="221058"/>
                </a:lnTo>
                <a:lnTo>
                  <a:pt x="174063" y="202306"/>
                </a:lnTo>
                <a:cubicBezTo>
                  <a:pt x="155032" y="215649"/>
                  <a:pt x="133128" y="222501"/>
                  <a:pt x="110506" y="222501"/>
                </a:cubicBezTo>
                <a:cubicBezTo>
                  <a:pt x="82498" y="222501"/>
                  <a:pt x="53772" y="211682"/>
                  <a:pt x="32586" y="190045"/>
                </a:cubicBezTo>
                <a:cubicBezTo>
                  <a:pt x="-10862" y="146411"/>
                  <a:pt x="-10862" y="76090"/>
                  <a:pt x="32586" y="32455"/>
                </a:cubicBezTo>
                <a:cubicBezTo>
                  <a:pt x="53413" y="11540"/>
                  <a:pt x="81062" y="0"/>
                  <a:pt x="110506" y="0"/>
                </a:cubicBezTo>
                <a:close/>
              </a:path>
            </a:pathLst>
          </a:custGeom>
          <a:solidFill>
            <a:schemeClr val="bg1"/>
          </a:solidFill>
          <a:ln>
            <a:noFill/>
          </a:ln>
          <a:effectLst/>
        </p:spPr>
        <p:txBody>
          <a:bodyPr anchor="ctr"/>
          <a:lstStyle/>
          <a:p>
            <a:endParaRPr lang="en-US" sz="900" dirty="0">
              <a:ln>
                <a:solidFill>
                  <a:schemeClr val="bg1"/>
                </a:solidFill>
              </a:ln>
              <a:solidFill>
                <a:schemeClr val="bg1"/>
              </a:solidFill>
              <a:latin typeface="Lato Light" panose="020F0502020204030203" pitchFamily="34" charset="0"/>
            </a:endParaRPr>
          </a:p>
        </p:txBody>
      </p:sp>
      <p:sp>
        <p:nvSpPr>
          <p:cNvPr id="42" name="Freeform 30">
            <a:extLst>
              <a:ext uri="{FF2B5EF4-FFF2-40B4-BE49-F238E27FC236}">
                <a16:creationId xmlns:a16="http://schemas.microsoft.com/office/drawing/2014/main" id="{B4E29063-C5A3-4E82-AB29-55E06AA3B5CA}"/>
              </a:ext>
            </a:extLst>
          </p:cNvPr>
          <p:cNvSpPr>
            <a:spLocks noChangeAspect="1" noChangeArrowheads="1"/>
          </p:cNvSpPr>
          <p:nvPr/>
        </p:nvSpPr>
        <p:spPr bwMode="auto">
          <a:xfrm>
            <a:off x="3739937" y="2497248"/>
            <a:ext cx="479633" cy="543698"/>
          </a:xfrm>
          <a:custGeom>
            <a:avLst/>
            <a:gdLst>
              <a:gd name="connsiteX0" fmla="*/ 216332 w 1093427"/>
              <a:gd name="connsiteY0" fmla="*/ 1190625 h 1239478"/>
              <a:gd name="connsiteX1" fmla="*/ 233701 w 1093427"/>
              <a:gd name="connsiteY1" fmla="*/ 1197916 h 1239478"/>
              <a:gd name="connsiteX2" fmla="*/ 240938 w 1093427"/>
              <a:gd name="connsiteY2" fmla="*/ 1215049 h 1239478"/>
              <a:gd name="connsiteX3" fmla="*/ 233701 w 1093427"/>
              <a:gd name="connsiteY3" fmla="*/ 1232547 h 1239478"/>
              <a:gd name="connsiteX4" fmla="*/ 216332 w 1093427"/>
              <a:gd name="connsiteY4" fmla="*/ 1239474 h 1239478"/>
              <a:gd name="connsiteX5" fmla="*/ 199324 w 1093427"/>
              <a:gd name="connsiteY5" fmla="*/ 1232547 h 1239478"/>
              <a:gd name="connsiteX6" fmla="*/ 192087 w 1093427"/>
              <a:gd name="connsiteY6" fmla="*/ 1215049 h 1239478"/>
              <a:gd name="connsiteX7" fmla="*/ 199324 w 1093427"/>
              <a:gd name="connsiteY7" fmla="*/ 1197916 h 1239478"/>
              <a:gd name="connsiteX8" fmla="*/ 216332 w 1093427"/>
              <a:gd name="connsiteY8" fmla="*/ 1190625 h 1239478"/>
              <a:gd name="connsiteX9" fmla="*/ 927894 w 1093427"/>
              <a:gd name="connsiteY9" fmla="*/ 1060450 h 1239478"/>
              <a:gd name="connsiteX10" fmla="*/ 944901 w 1093427"/>
              <a:gd name="connsiteY10" fmla="*/ 1067741 h 1239478"/>
              <a:gd name="connsiteX11" fmla="*/ 952138 w 1093427"/>
              <a:gd name="connsiteY11" fmla="*/ 1084874 h 1239478"/>
              <a:gd name="connsiteX12" fmla="*/ 944901 w 1093427"/>
              <a:gd name="connsiteY12" fmla="*/ 1102372 h 1239478"/>
              <a:gd name="connsiteX13" fmla="*/ 927894 w 1093427"/>
              <a:gd name="connsiteY13" fmla="*/ 1109299 h 1239478"/>
              <a:gd name="connsiteX14" fmla="*/ 910524 w 1093427"/>
              <a:gd name="connsiteY14" fmla="*/ 1102372 h 1239478"/>
              <a:gd name="connsiteX15" fmla="*/ 903287 w 1093427"/>
              <a:gd name="connsiteY15" fmla="*/ 1084874 h 1239478"/>
              <a:gd name="connsiteX16" fmla="*/ 910524 w 1093427"/>
              <a:gd name="connsiteY16" fmla="*/ 1067741 h 1239478"/>
              <a:gd name="connsiteX17" fmla="*/ 927894 w 1093427"/>
              <a:gd name="connsiteY17" fmla="*/ 1060450 h 1239478"/>
              <a:gd name="connsiteX18" fmla="*/ 753142 w 1093427"/>
              <a:gd name="connsiteY18" fmla="*/ 1060450 h 1239478"/>
              <a:gd name="connsiteX19" fmla="*/ 835944 w 1093427"/>
              <a:gd name="connsiteY19" fmla="*/ 1060450 h 1239478"/>
              <a:gd name="connsiteX20" fmla="*/ 860065 w 1093427"/>
              <a:gd name="connsiteY20" fmla="*/ 1084874 h 1239478"/>
              <a:gd name="connsiteX21" fmla="*/ 835944 w 1093427"/>
              <a:gd name="connsiteY21" fmla="*/ 1109299 h 1239478"/>
              <a:gd name="connsiteX22" fmla="*/ 753142 w 1093427"/>
              <a:gd name="connsiteY22" fmla="*/ 1109299 h 1239478"/>
              <a:gd name="connsiteX23" fmla="*/ 728662 w 1093427"/>
              <a:gd name="connsiteY23" fmla="*/ 1084874 h 1239478"/>
              <a:gd name="connsiteX24" fmla="*/ 753142 w 1093427"/>
              <a:gd name="connsiteY24" fmla="*/ 1060450 h 1239478"/>
              <a:gd name="connsiteX25" fmla="*/ 463842 w 1093427"/>
              <a:gd name="connsiteY25" fmla="*/ 844951 h 1239478"/>
              <a:gd name="connsiteX26" fmla="*/ 463842 w 1093427"/>
              <a:gd name="connsiteY26" fmla="*/ 917678 h 1239478"/>
              <a:gd name="connsiteX27" fmla="*/ 497725 w 1093427"/>
              <a:gd name="connsiteY27" fmla="*/ 951161 h 1239478"/>
              <a:gd name="connsiteX28" fmla="*/ 604421 w 1093427"/>
              <a:gd name="connsiteY28" fmla="*/ 951161 h 1239478"/>
              <a:gd name="connsiteX29" fmla="*/ 638305 w 1093427"/>
              <a:gd name="connsiteY29" fmla="*/ 917678 h 1239478"/>
              <a:gd name="connsiteX30" fmla="*/ 638305 w 1093427"/>
              <a:gd name="connsiteY30" fmla="*/ 844951 h 1239478"/>
              <a:gd name="connsiteX31" fmla="*/ 280557 w 1093427"/>
              <a:gd name="connsiteY31" fmla="*/ 831046 h 1239478"/>
              <a:gd name="connsiteX32" fmla="*/ 310373 w 1093427"/>
              <a:gd name="connsiteY32" fmla="*/ 847239 h 1239478"/>
              <a:gd name="connsiteX33" fmla="*/ 293849 w 1093427"/>
              <a:gd name="connsiteY33" fmla="*/ 877467 h 1239478"/>
              <a:gd name="connsiteX34" fmla="*/ 178177 w 1093427"/>
              <a:gd name="connsiteY34" fmla="*/ 910933 h 1239478"/>
              <a:gd name="connsiteX35" fmla="*/ 48496 w 1093427"/>
              <a:gd name="connsiteY35" fmla="*/ 1083303 h 1239478"/>
              <a:gd name="connsiteX36" fmla="*/ 48496 w 1093427"/>
              <a:gd name="connsiteY36" fmla="*/ 1191258 h 1239478"/>
              <a:gd name="connsiteX37" fmla="*/ 116031 w 1093427"/>
              <a:gd name="connsiteY37" fmla="*/ 1191258 h 1239478"/>
              <a:gd name="connsiteX38" fmla="*/ 140099 w 1093427"/>
              <a:gd name="connsiteY38" fmla="*/ 1215368 h 1239478"/>
              <a:gd name="connsiteX39" fmla="*/ 116031 w 1093427"/>
              <a:gd name="connsiteY39" fmla="*/ 1239478 h 1239478"/>
              <a:gd name="connsiteX40" fmla="*/ 24068 w 1093427"/>
              <a:gd name="connsiteY40" fmla="*/ 1239478 h 1239478"/>
              <a:gd name="connsiteX41" fmla="*/ 0 w 1093427"/>
              <a:gd name="connsiteY41" fmla="*/ 1215368 h 1239478"/>
              <a:gd name="connsiteX42" fmla="*/ 0 w 1093427"/>
              <a:gd name="connsiteY42" fmla="*/ 1083303 h 1239478"/>
              <a:gd name="connsiteX43" fmla="*/ 45981 w 1093427"/>
              <a:gd name="connsiteY43" fmla="*/ 946199 h 1239478"/>
              <a:gd name="connsiteX44" fmla="*/ 164527 w 1093427"/>
              <a:gd name="connsiteY44" fmla="*/ 864152 h 1239478"/>
              <a:gd name="connsiteX45" fmla="*/ 796541 w 1093427"/>
              <a:gd name="connsiteY45" fmla="*/ 825924 h 1239478"/>
              <a:gd name="connsiteX46" fmla="*/ 928611 w 1093427"/>
              <a:gd name="connsiteY46" fmla="*/ 864076 h 1239478"/>
              <a:gd name="connsiteX47" fmla="*/ 1047725 w 1093427"/>
              <a:gd name="connsiteY47" fmla="*/ 946139 h 1239478"/>
              <a:gd name="connsiteX48" fmla="*/ 1093427 w 1093427"/>
              <a:gd name="connsiteY48" fmla="*/ 1083271 h 1239478"/>
              <a:gd name="connsiteX49" fmla="*/ 1093427 w 1093427"/>
              <a:gd name="connsiteY49" fmla="*/ 1215363 h 1239478"/>
              <a:gd name="connsiteX50" fmla="*/ 1069317 w 1093427"/>
              <a:gd name="connsiteY50" fmla="*/ 1239478 h 1239478"/>
              <a:gd name="connsiteX51" fmla="*/ 311448 w 1093427"/>
              <a:gd name="connsiteY51" fmla="*/ 1239478 h 1239478"/>
              <a:gd name="connsiteX52" fmla="*/ 287337 w 1093427"/>
              <a:gd name="connsiteY52" fmla="*/ 1215363 h 1239478"/>
              <a:gd name="connsiteX53" fmla="*/ 311448 w 1093427"/>
              <a:gd name="connsiteY53" fmla="*/ 1191248 h 1239478"/>
              <a:gd name="connsiteX54" fmla="*/ 1045206 w 1093427"/>
              <a:gd name="connsiteY54" fmla="*/ 1191248 h 1239478"/>
              <a:gd name="connsiteX55" fmla="*/ 1045206 w 1093427"/>
              <a:gd name="connsiteY55" fmla="*/ 1083271 h 1239478"/>
              <a:gd name="connsiteX56" fmla="*/ 915296 w 1093427"/>
              <a:gd name="connsiteY56" fmla="*/ 910866 h 1239478"/>
              <a:gd name="connsiteX57" fmla="*/ 782866 w 1093427"/>
              <a:gd name="connsiteY57" fmla="*/ 872354 h 1239478"/>
              <a:gd name="connsiteX58" fmla="*/ 766673 w 1093427"/>
              <a:gd name="connsiteY58" fmla="*/ 842481 h 1239478"/>
              <a:gd name="connsiteX59" fmla="*/ 796541 w 1093427"/>
              <a:gd name="connsiteY59" fmla="*/ 825924 h 1239478"/>
              <a:gd name="connsiteX60" fmla="*/ 546100 w 1093427"/>
              <a:gd name="connsiteY60" fmla="*/ 445197 h 1239478"/>
              <a:gd name="connsiteX61" fmla="*/ 521517 w 1093427"/>
              <a:gd name="connsiteY61" fmla="*/ 469719 h 1239478"/>
              <a:gd name="connsiteX62" fmla="*/ 546100 w 1093427"/>
              <a:gd name="connsiteY62" fmla="*/ 493881 h 1239478"/>
              <a:gd name="connsiteX63" fmla="*/ 570321 w 1093427"/>
              <a:gd name="connsiteY63" fmla="*/ 469719 h 1239478"/>
              <a:gd name="connsiteX64" fmla="*/ 546100 w 1093427"/>
              <a:gd name="connsiteY64" fmla="*/ 445197 h 1239478"/>
              <a:gd name="connsiteX65" fmla="*/ 546100 w 1093427"/>
              <a:gd name="connsiteY65" fmla="*/ 396875 h 1239478"/>
              <a:gd name="connsiteX66" fmla="*/ 618763 w 1093427"/>
              <a:gd name="connsiteY66" fmla="*/ 469719 h 1239478"/>
              <a:gd name="connsiteX67" fmla="*/ 546100 w 1093427"/>
              <a:gd name="connsiteY67" fmla="*/ 542564 h 1239478"/>
              <a:gd name="connsiteX68" fmla="*/ 473075 w 1093427"/>
              <a:gd name="connsiteY68" fmla="*/ 469719 h 1239478"/>
              <a:gd name="connsiteX69" fmla="*/ 546100 w 1093427"/>
              <a:gd name="connsiteY69" fmla="*/ 396875 h 1239478"/>
              <a:gd name="connsiteX70" fmla="*/ 548910 w 1093427"/>
              <a:gd name="connsiteY70" fmla="*/ 179253 h 1239478"/>
              <a:gd name="connsiteX71" fmla="*/ 410854 w 1093427"/>
              <a:gd name="connsiteY71" fmla="*/ 214896 h 1239478"/>
              <a:gd name="connsiteX72" fmla="*/ 324344 w 1093427"/>
              <a:gd name="connsiteY72" fmla="*/ 302744 h 1239478"/>
              <a:gd name="connsiteX73" fmla="*/ 364715 w 1093427"/>
              <a:gd name="connsiteY73" fmla="*/ 618132 h 1239478"/>
              <a:gd name="connsiteX74" fmla="*/ 435005 w 1093427"/>
              <a:gd name="connsiteY74" fmla="*/ 792387 h 1239478"/>
              <a:gd name="connsiteX75" fmla="*/ 438970 w 1093427"/>
              <a:gd name="connsiteY75" fmla="*/ 796347 h 1239478"/>
              <a:gd name="connsiteX76" fmla="*/ 524039 w 1093427"/>
              <a:gd name="connsiteY76" fmla="*/ 796347 h 1239478"/>
              <a:gd name="connsiteX77" fmla="*/ 524039 w 1093427"/>
              <a:gd name="connsiteY77" fmla="*/ 619572 h 1239478"/>
              <a:gd name="connsiteX78" fmla="*/ 548190 w 1093427"/>
              <a:gd name="connsiteY78" fmla="*/ 595450 h 1239478"/>
              <a:gd name="connsiteX79" fmla="*/ 572340 w 1093427"/>
              <a:gd name="connsiteY79" fmla="*/ 619572 h 1239478"/>
              <a:gd name="connsiteX80" fmla="*/ 572340 w 1093427"/>
              <a:gd name="connsiteY80" fmla="*/ 796347 h 1239478"/>
              <a:gd name="connsiteX81" fmla="*/ 658130 w 1093427"/>
              <a:gd name="connsiteY81" fmla="*/ 796347 h 1239478"/>
              <a:gd name="connsiteX82" fmla="*/ 662095 w 1093427"/>
              <a:gd name="connsiteY82" fmla="*/ 792387 h 1239478"/>
              <a:gd name="connsiteX83" fmla="*/ 732745 w 1093427"/>
              <a:gd name="connsiteY83" fmla="*/ 617771 h 1239478"/>
              <a:gd name="connsiteX84" fmla="*/ 807000 w 1093427"/>
              <a:gd name="connsiteY84" fmla="*/ 437036 h 1239478"/>
              <a:gd name="connsiteX85" fmla="*/ 681920 w 1093427"/>
              <a:gd name="connsiteY85" fmla="*/ 216337 h 1239478"/>
              <a:gd name="connsiteX86" fmla="*/ 548910 w 1093427"/>
              <a:gd name="connsiteY86" fmla="*/ 179253 h 1239478"/>
              <a:gd name="connsiteX87" fmla="*/ 552019 w 1093427"/>
              <a:gd name="connsiteY87" fmla="*/ 130649 h 1239478"/>
              <a:gd name="connsiteX88" fmla="*/ 707152 w 1093427"/>
              <a:gd name="connsiteY88" fmla="*/ 174933 h 1239478"/>
              <a:gd name="connsiteX89" fmla="*/ 814569 w 1093427"/>
              <a:gd name="connsiteY89" fmla="*/ 284382 h 1239478"/>
              <a:gd name="connsiteX90" fmla="*/ 855301 w 1093427"/>
              <a:gd name="connsiteY90" fmla="*/ 437036 h 1239478"/>
              <a:gd name="connsiteX91" fmla="*/ 767349 w 1093427"/>
              <a:gd name="connsiteY91" fmla="*/ 651974 h 1239478"/>
              <a:gd name="connsiteX92" fmla="*/ 710397 w 1093427"/>
              <a:gd name="connsiteY92" fmla="*/ 792387 h 1239478"/>
              <a:gd name="connsiteX93" fmla="*/ 686606 w 1093427"/>
              <a:gd name="connsiteY93" fmla="*/ 836311 h 1239478"/>
              <a:gd name="connsiteX94" fmla="*/ 686606 w 1093427"/>
              <a:gd name="connsiteY94" fmla="*/ 917678 h 1239478"/>
              <a:gd name="connsiteX95" fmla="*/ 604421 w 1093427"/>
              <a:gd name="connsiteY95" fmla="*/ 999765 h 1239478"/>
              <a:gd name="connsiteX96" fmla="*/ 497725 w 1093427"/>
              <a:gd name="connsiteY96" fmla="*/ 999765 h 1239478"/>
              <a:gd name="connsiteX97" fmla="*/ 415180 w 1093427"/>
              <a:gd name="connsiteY97" fmla="*/ 917678 h 1239478"/>
              <a:gd name="connsiteX98" fmla="*/ 415180 w 1093427"/>
              <a:gd name="connsiteY98" fmla="*/ 838831 h 1239478"/>
              <a:gd name="connsiteX99" fmla="*/ 386703 w 1093427"/>
              <a:gd name="connsiteY99" fmla="*/ 792387 h 1239478"/>
              <a:gd name="connsiteX100" fmla="*/ 329751 w 1093427"/>
              <a:gd name="connsiteY100" fmla="*/ 651974 h 1239478"/>
              <a:gd name="connsiteX101" fmla="*/ 245764 w 1093427"/>
              <a:gd name="connsiteY101" fmla="*/ 485640 h 1239478"/>
              <a:gd name="connsiteX102" fmla="*/ 281089 w 1093427"/>
              <a:gd name="connsiteY102" fmla="*/ 280422 h 1239478"/>
              <a:gd name="connsiteX103" fmla="*/ 388506 w 1093427"/>
              <a:gd name="connsiteY103" fmla="*/ 171693 h 1239478"/>
              <a:gd name="connsiteX104" fmla="*/ 552019 w 1093427"/>
              <a:gd name="connsiteY104" fmla="*/ 130649 h 1239478"/>
              <a:gd name="connsiteX105" fmla="*/ 755759 w 1093427"/>
              <a:gd name="connsiteY105" fmla="*/ 35763 h 1239478"/>
              <a:gd name="connsiteX106" fmla="*/ 772993 w 1093427"/>
              <a:gd name="connsiteY106" fmla="*/ 43037 h 1239478"/>
              <a:gd name="connsiteX107" fmla="*/ 772993 w 1093427"/>
              <a:gd name="connsiteY107" fmla="*/ 77162 h 1239478"/>
              <a:gd name="connsiteX108" fmla="*/ 725844 w 1093427"/>
              <a:gd name="connsiteY108" fmla="*/ 124219 h 1239478"/>
              <a:gd name="connsiteX109" fmla="*/ 709057 w 1093427"/>
              <a:gd name="connsiteY109" fmla="*/ 131404 h 1239478"/>
              <a:gd name="connsiteX110" fmla="*/ 691912 w 1093427"/>
              <a:gd name="connsiteY110" fmla="*/ 124219 h 1239478"/>
              <a:gd name="connsiteX111" fmla="*/ 691912 w 1093427"/>
              <a:gd name="connsiteY111" fmla="*/ 90094 h 1239478"/>
              <a:gd name="connsiteX112" fmla="*/ 739060 w 1093427"/>
              <a:gd name="connsiteY112" fmla="*/ 43037 h 1239478"/>
              <a:gd name="connsiteX113" fmla="*/ 755759 w 1093427"/>
              <a:gd name="connsiteY113" fmla="*/ 35763 h 1239478"/>
              <a:gd name="connsiteX114" fmla="*/ 337725 w 1093427"/>
              <a:gd name="connsiteY114" fmla="*/ 35754 h 1239478"/>
              <a:gd name="connsiteX115" fmla="*/ 354899 w 1093427"/>
              <a:gd name="connsiteY115" fmla="*/ 43001 h 1239478"/>
              <a:gd name="connsiteX116" fmla="*/ 402626 w 1093427"/>
              <a:gd name="connsiteY116" fmla="*/ 90245 h 1239478"/>
              <a:gd name="connsiteX117" fmla="*/ 402626 w 1093427"/>
              <a:gd name="connsiteY117" fmla="*/ 124247 h 1239478"/>
              <a:gd name="connsiteX118" fmla="*/ 385632 w 1093427"/>
              <a:gd name="connsiteY118" fmla="*/ 131405 h 1239478"/>
              <a:gd name="connsiteX119" fmla="*/ 368277 w 1093427"/>
              <a:gd name="connsiteY119" fmla="*/ 124247 h 1239478"/>
              <a:gd name="connsiteX120" fmla="*/ 320551 w 1093427"/>
              <a:gd name="connsiteY120" fmla="*/ 76645 h 1239478"/>
              <a:gd name="connsiteX121" fmla="*/ 320551 w 1093427"/>
              <a:gd name="connsiteY121" fmla="*/ 43001 h 1239478"/>
              <a:gd name="connsiteX122" fmla="*/ 337725 w 1093427"/>
              <a:gd name="connsiteY122" fmla="*/ 35754 h 1239478"/>
              <a:gd name="connsiteX123" fmla="*/ 548481 w 1093427"/>
              <a:gd name="connsiteY123" fmla="*/ 0 h 1239478"/>
              <a:gd name="connsiteX124" fmla="*/ 572725 w 1093427"/>
              <a:gd name="connsiteY124" fmla="*/ 24067 h 1239478"/>
              <a:gd name="connsiteX125" fmla="*/ 572725 w 1093427"/>
              <a:gd name="connsiteY125" fmla="*/ 73998 h 1239478"/>
              <a:gd name="connsiteX126" fmla="*/ 548481 w 1093427"/>
              <a:gd name="connsiteY126" fmla="*/ 98066 h 1239478"/>
              <a:gd name="connsiteX127" fmla="*/ 523875 w 1093427"/>
              <a:gd name="connsiteY127" fmla="*/ 73998 h 1239478"/>
              <a:gd name="connsiteX128" fmla="*/ 523875 w 1093427"/>
              <a:gd name="connsiteY128" fmla="*/ 24067 h 1239478"/>
              <a:gd name="connsiteX129" fmla="*/ 548481 w 1093427"/>
              <a:gd name="connsiteY129" fmla="*/ 0 h 1239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1093427" h="1239478">
                <a:moveTo>
                  <a:pt x="216332" y="1190625"/>
                </a:moveTo>
                <a:cubicBezTo>
                  <a:pt x="222845" y="1190625"/>
                  <a:pt x="228997" y="1193542"/>
                  <a:pt x="233701" y="1197916"/>
                </a:cubicBezTo>
                <a:cubicBezTo>
                  <a:pt x="238043" y="1202291"/>
                  <a:pt x="240938" y="1208852"/>
                  <a:pt x="240938" y="1215049"/>
                </a:cubicBezTo>
                <a:cubicBezTo>
                  <a:pt x="240938" y="1221611"/>
                  <a:pt x="238043" y="1227808"/>
                  <a:pt x="233701" y="1232547"/>
                </a:cubicBezTo>
                <a:cubicBezTo>
                  <a:pt x="228997" y="1236922"/>
                  <a:pt x="222845" y="1239474"/>
                  <a:pt x="216332" y="1239474"/>
                </a:cubicBezTo>
                <a:cubicBezTo>
                  <a:pt x="209818" y="1239474"/>
                  <a:pt x="203666" y="1236922"/>
                  <a:pt x="199324" y="1232547"/>
                </a:cubicBezTo>
                <a:cubicBezTo>
                  <a:pt x="194620" y="1227808"/>
                  <a:pt x="192087" y="1221611"/>
                  <a:pt x="192087" y="1215049"/>
                </a:cubicBezTo>
                <a:cubicBezTo>
                  <a:pt x="192087" y="1208852"/>
                  <a:pt x="194620" y="1202291"/>
                  <a:pt x="199324" y="1197916"/>
                </a:cubicBezTo>
                <a:cubicBezTo>
                  <a:pt x="203666" y="1193542"/>
                  <a:pt x="209818" y="1190625"/>
                  <a:pt x="216332" y="1190625"/>
                </a:cubicBezTo>
                <a:close/>
                <a:moveTo>
                  <a:pt x="927894" y="1060450"/>
                </a:moveTo>
                <a:cubicBezTo>
                  <a:pt x="934045" y="1060450"/>
                  <a:pt x="940559" y="1063002"/>
                  <a:pt x="944901" y="1067741"/>
                </a:cubicBezTo>
                <a:cubicBezTo>
                  <a:pt x="949605" y="1072116"/>
                  <a:pt x="952138" y="1078677"/>
                  <a:pt x="952138" y="1084874"/>
                </a:cubicBezTo>
                <a:cubicBezTo>
                  <a:pt x="952138" y="1091436"/>
                  <a:pt x="949605" y="1097633"/>
                  <a:pt x="944901" y="1102372"/>
                </a:cubicBezTo>
                <a:cubicBezTo>
                  <a:pt x="940559" y="1106747"/>
                  <a:pt x="934045" y="1109299"/>
                  <a:pt x="927894" y="1109299"/>
                </a:cubicBezTo>
                <a:cubicBezTo>
                  <a:pt x="921380" y="1109299"/>
                  <a:pt x="915229" y="1106747"/>
                  <a:pt x="910524" y="1102372"/>
                </a:cubicBezTo>
                <a:cubicBezTo>
                  <a:pt x="906182" y="1097633"/>
                  <a:pt x="903287" y="1091436"/>
                  <a:pt x="903287" y="1084874"/>
                </a:cubicBezTo>
                <a:cubicBezTo>
                  <a:pt x="903287" y="1078677"/>
                  <a:pt x="906182" y="1072116"/>
                  <a:pt x="910524" y="1067741"/>
                </a:cubicBezTo>
                <a:cubicBezTo>
                  <a:pt x="915229" y="1063002"/>
                  <a:pt x="921380" y="1060450"/>
                  <a:pt x="927894" y="1060450"/>
                </a:cubicBezTo>
                <a:close/>
                <a:moveTo>
                  <a:pt x="753142" y="1060450"/>
                </a:moveTo>
                <a:lnTo>
                  <a:pt x="835944" y="1060450"/>
                </a:lnTo>
                <a:cubicBezTo>
                  <a:pt x="849265" y="1060450"/>
                  <a:pt x="860065" y="1071386"/>
                  <a:pt x="860065" y="1084874"/>
                </a:cubicBezTo>
                <a:cubicBezTo>
                  <a:pt x="860065" y="1098362"/>
                  <a:pt x="849265" y="1109299"/>
                  <a:pt x="835944" y="1109299"/>
                </a:cubicBezTo>
                <a:lnTo>
                  <a:pt x="753142" y="1109299"/>
                </a:lnTo>
                <a:cubicBezTo>
                  <a:pt x="739462" y="1109299"/>
                  <a:pt x="728662" y="1098362"/>
                  <a:pt x="728662" y="1084874"/>
                </a:cubicBezTo>
                <a:cubicBezTo>
                  <a:pt x="728662" y="1071386"/>
                  <a:pt x="739462" y="1060450"/>
                  <a:pt x="753142" y="1060450"/>
                </a:cubicBezTo>
                <a:close/>
                <a:moveTo>
                  <a:pt x="463842" y="844951"/>
                </a:moveTo>
                <a:lnTo>
                  <a:pt x="463842" y="917678"/>
                </a:lnTo>
                <a:cubicBezTo>
                  <a:pt x="463842" y="936039"/>
                  <a:pt x="478981" y="951161"/>
                  <a:pt x="497725" y="951161"/>
                </a:cubicBezTo>
                <a:lnTo>
                  <a:pt x="604421" y="951161"/>
                </a:lnTo>
                <a:cubicBezTo>
                  <a:pt x="623165" y="951161"/>
                  <a:pt x="638305" y="936039"/>
                  <a:pt x="638305" y="917678"/>
                </a:cubicBezTo>
                <a:lnTo>
                  <a:pt x="638305" y="844951"/>
                </a:lnTo>
                <a:close/>
                <a:moveTo>
                  <a:pt x="280557" y="831046"/>
                </a:moveTo>
                <a:cubicBezTo>
                  <a:pt x="293130" y="827088"/>
                  <a:pt x="306781" y="834645"/>
                  <a:pt x="310373" y="847239"/>
                </a:cubicBezTo>
                <a:cubicBezTo>
                  <a:pt x="313966" y="860194"/>
                  <a:pt x="306781" y="873509"/>
                  <a:pt x="293849" y="877467"/>
                </a:cubicBezTo>
                <a:lnTo>
                  <a:pt x="178177" y="910933"/>
                </a:lnTo>
                <a:cubicBezTo>
                  <a:pt x="101662" y="932884"/>
                  <a:pt x="48496" y="1003775"/>
                  <a:pt x="48496" y="1083303"/>
                </a:cubicBezTo>
                <a:lnTo>
                  <a:pt x="48496" y="1191258"/>
                </a:lnTo>
                <a:lnTo>
                  <a:pt x="116031" y="1191258"/>
                </a:lnTo>
                <a:cubicBezTo>
                  <a:pt x="129322" y="1191258"/>
                  <a:pt x="140099" y="1202054"/>
                  <a:pt x="140099" y="1215368"/>
                </a:cubicBezTo>
                <a:cubicBezTo>
                  <a:pt x="140099" y="1228683"/>
                  <a:pt x="129322" y="1239478"/>
                  <a:pt x="116031" y="1239478"/>
                </a:cubicBezTo>
                <a:lnTo>
                  <a:pt x="24068" y="1239478"/>
                </a:lnTo>
                <a:cubicBezTo>
                  <a:pt x="10777" y="1239478"/>
                  <a:pt x="0" y="1228683"/>
                  <a:pt x="0" y="1215368"/>
                </a:cubicBezTo>
                <a:lnTo>
                  <a:pt x="0" y="1083303"/>
                </a:lnTo>
                <a:cubicBezTo>
                  <a:pt x="0" y="1033643"/>
                  <a:pt x="15806" y="986142"/>
                  <a:pt x="45981" y="946199"/>
                </a:cubicBezTo>
                <a:cubicBezTo>
                  <a:pt x="75438" y="906255"/>
                  <a:pt x="116749" y="878187"/>
                  <a:pt x="164527" y="864152"/>
                </a:cubicBezTo>
                <a:close/>
                <a:moveTo>
                  <a:pt x="796541" y="825924"/>
                </a:moveTo>
                <a:lnTo>
                  <a:pt x="928611" y="864076"/>
                </a:lnTo>
                <a:cubicBezTo>
                  <a:pt x="976472" y="878113"/>
                  <a:pt x="1017856" y="906187"/>
                  <a:pt x="1047725" y="946139"/>
                </a:cubicBezTo>
                <a:cubicBezTo>
                  <a:pt x="1077593" y="986091"/>
                  <a:pt x="1093427" y="1033601"/>
                  <a:pt x="1093427" y="1083271"/>
                </a:cubicBezTo>
                <a:lnTo>
                  <a:pt x="1093427" y="1215363"/>
                </a:lnTo>
                <a:cubicBezTo>
                  <a:pt x="1093427" y="1228681"/>
                  <a:pt x="1082631" y="1239478"/>
                  <a:pt x="1069317" y="1239478"/>
                </a:cubicBezTo>
                <a:lnTo>
                  <a:pt x="311448" y="1239478"/>
                </a:lnTo>
                <a:cubicBezTo>
                  <a:pt x="298133" y="1239478"/>
                  <a:pt x="287337" y="1228681"/>
                  <a:pt x="287337" y="1215363"/>
                </a:cubicBezTo>
                <a:cubicBezTo>
                  <a:pt x="287337" y="1202046"/>
                  <a:pt x="298133" y="1191248"/>
                  <a:pt x="311448" y="1191248"/>
                </a:cubicBezTo>
                <a:lnTo>
                  <a:pt x="1045206" y="1191248"/>
                </a:lnTo>
                <a:lnTo>
                  <a:pt x="1045206" y="1083271"/>
                </a:lnTo>
                <a:cubicBezTo>
                  <a:pt x="1045206" y="1003727"/>
                  <a:pt x="991586" y="932822"/>
                  <a:pt x="915296" y="910866"/>
                </a:cubicBezTo>
                <a:lnTo>
                  <a:pt x="782866" y="872354"/>
                </a:lnTo>
                <a:cubicBezTo>
                  <a:pt x="770271" y="868755"/>
                  <a:pt x="762714" y="855438"/>
                  <a:pt x="766673" y="842481"/>
                </a:cubicBezTo>
                <a:cubicBezTo>
                  <a:pt x="770271" y="829883"/>
                  <a:pt x="783586" y="822325"/>
                  <a:pt x="796541" y="825924"/>
                </a:cubicBezTo>
                <a:close/>
                <a:moveTo>
                  <a:pt x="546100" y="445197"/>
                </a:moveTo>
                <a:cubicBezTo>
                  <a:pt x="532362" y="445197"/>
                  <a:pt x="521517" y="456016"/>
                  <a:pt x="521517" y="469719"/>
                </a:cubicBezTo>
                <a:cubicBezTo>
                  <a:pt x="521517" y="483062"/>
                  <a:pt x="532362" y="493881"/>
                  <a:pt x="546100" y="493881"/>
                </a:cubicBezTo>
                <a:cubicBezTo>
                  <a:pt x="559114" y="493881"/>
                  <a:pt x="570321" y="483062"/>
                  <a:pt x="570321" y="469719"/>
                </a:cubicBezTo>
                <a:cubicBezTo>
                  <a:pt x="570321" y="456016"/>
                  <a:pt x="559114" y="445197"/>
                  <a:pt x="546100" y="445197"/>
                </a:cubicBezTo>
                <a:close/>
                <a:moveTo>
                  <a:pt x="546100" y="396875"/>
                </a:moveTo>
                <a:cubicBezTo>
                  <a:pt x="586227" y="396875"/>
                  <a:pt x="618763" y="429691"/>
                  <a:pt x="618763" y="469719"/>
                </a:cubicBezTo>
                <a:cubicBezTo>
                  <a:pt x="618763" y="509748"/>
                  <a:pt x="586227" y="542564"/>
                  <a:pt x="546100" y="542564"/>
                </a:cubicBezTo>
                <a:cubicBezTo>
                  <a:pt x="505972" y="542564"/>
                  <a:pt x="473075" y="509748"/>
                  <a:pt x="473075" y="469719"/>
                </a:cubicBezTo>
                <a:cubicBezTo>
                  <a:pt x="473075" y="429691"/>
                  <a:pt x="505972" y="396875"/>
                  <a:pt x="546100" y="396875"/>
                </a:cubicBezTo>
                <a:close/>
                <a:moveTo>
                  <a:pt x="548910" y="179253"/>
                </a:moveTo>
                <a:cubicBezTo>
                  <a:pt x="503132" y="179253"/>
                  <a:pt x="456272" y="191134"/>
                  <a:pt x="410854" y="214896"/>
                </a:cubicBezTo>
                <a:cubicBezTo>
                  <a:pt x="374087" y="234338"/>
                  <a:pt x="343809" y="264581"/>
                  <a:pt x="324344" y="302744"/>
                </a:cubicBezTo>
                <a:cubicBezTo>
                  <a:pt x="255857" y="435956"/>
                  <a:pt x="300193" y="552966"/>
                  <a:pt x="364715" y="618132"/>
                </a:cubicBezTo>
                <a:cubicBezTo>
                  <a:pt x="410133" y="664216"/>
                  <a:pt x="435005" y="726141"/>
                  <a:pt x="435005" y="792387"/>
                </a:cubicBezTo>
                <a:cubicBezTo>
                  <a:pt x="435005" y="794547"/>
                  <a:pt x="436807" y="796347"/>
                  <a:pt x="438970" y="796347"/>
                </a:cubicBezTo>
                <a:lnTo>
                  <a:pt x="524039" y="796347"/>
                </a:lnTo>
                <a:lnTo>
                  <a:pt x="524039" y="619572"/>
                </a:lnTo>
                <a:cubicBezTo>
                  <a:pt x="524039" y="606250"/>
                  <a:pt x="534853" y="595450"/>
                  <a:pt x="548190" y="595450"/>
                </a:cubicBezTo>
                <a:cubicBezTo>
                  <a:pt x="561887" y="595450"/>
                  <a:pt x="572340" y="606250"/>
                  <a:pt x="572340" y="619572"/>
                </a:cubicBezTo>
                <a:lnTo>
                  <a:pt x="572340" y="796347"/>
                </a:lnTo>
                <a:lnTo>
                  <a:pt x="658130" y="796347"/>
                </a:lnTo>
                <a:cubicBezTo>
                  <a:pt x="660293" y="796347"/>
                  <a:pt x="662095" y="794547"/>
                  <a:pt x="662095" y="792387"/>
                </a:cubicBezTo>
                <a:cubicBezTo>
                  <a:pt x="662095" y="726141"/>
                  <a:pt x="686967" y="664216"/>
                  <a:pt x="732745" y="617771"/>
                </a:cubicBezTo>
                <a:cubicBezTo>
                  <a:pt x="780326" y="569527"/>
                  <a:pt x="807000" y="505082"/>
                  <a:pt x="807000" y="437036"/>
                </a:cubicBezTo>
                <a:cubicBezTo>
                  <a:pt x="807000" y="345948"/>
                  <a:pt x="760140" y="263501"/>
                  <a:pt x="681920" y="216337"/>
                </a:cubicBezTo>
                <a:cubicBezTo>
                  <a:pt x="641188" y="191494"/>
                  <a:pt x="595770" y="179253"/>
                  <a:pt x="548910" y="179253"/>
                </a:cubicBezTo>
                <a:close/>
                <a:moveTo>
                  <a:pt x="552019" y="130649"/>
                </a:moveTo>
                <a:cubicBezTo>
                  <a:pt x="606404" y="131189"/>
                  <a:pt x="659391" y="145950"/>
                  <a:pt x="707152" y="174933"/>
                </a:cubicBezTo>
                <a:cubicBezTo>
                  <a:pt x="751489" y="201575"/>
                  <a:pt x="788616" y="239739"/>
                  <a:pt x="814569" y="284382"/>
                </a:cubicBezTo>
                <a:cubicBezTo>
                  <a:pt x="841243" y="330826"/>
                  <a:pt x="855301" y="383391"/>
                  <a:pt x="855301" y="437036"/>
                </a:cubicBezTo>
                <a:cubicBezTo>
                  <a:pt x="855301" y="518043"/>
                  <a:pt x="823941" y="594009"/>
                  <a:pt x="767349" y="651974"/>
                </a:cubicBezTo>
                <a:cubicBezTo>
                  <a:pt x="730582" y="689058"/>
                  <a:pt x="710397" y="739102"/>
                  <a:pt x="710397" y="792387"/>
                </a:cubicBezTo>
                <a:cubicBezTo>
                  <a:pt x="710397" y="810748"/>
                  <a:pt x="701025" y="826950"/>
                  <a:pt x="686606" y="836311"/>
                </a:cubicBezTo>
                <a:lnTo>
                  <a:pt x="686606" y="917678"/>
                </a:lnTo>
                <a:cubicBezTo>
                  <a:pt x="686606" y="963042"/>
                  <a:pt x="649839" y="999765"/>
                  <a:pt x="604421" y="999765"/>
                </a:cubicBezTo>
                <a:lnTo>
                  <a:pt x="497725" y="999765"/>
                </a:lnTo>
                <a:cubicBezTo>
                  <a:pt x="452307" y="999765"/>
                  <a:pt x="415180" y="963042"/>
                  <a:pt x="415180" y="917678"/>
                </a:cubicBezTo>
                <a:lnTo>
                  <a:pt x="415180" y="838831"/>
                </a:lnTo>
                <a:cubicBezTo>
                  <a:pt x="398238" y="830550"/>
                  <a:pt x="386703" y="812908"/>
                  <a:pt x="386703" y="792387"/>
                </a:cubicBezTo>
                <a:cubicBezTo>
                  <a:pt x="386703" y="739102"/>
                  <a:pt x="366518" y="689058"/>
                  <a:pt x="329751" y="651974"/>
                </a:cubicBezTo>
                <a:cubicBezTo>
                  <a:pt x="284693" y="606250"/>
                  <a:pt x="255857" y="548645"/>
                  <a:pt x="245764" y="485640"/>
                </a:cubicBezTo>
                <a:cubicBezTo>
                  <a:pt x="234950" y="417954"/>
                  <a:pt x="247206" y="347028"/>
                  <a:pt x="281089" y="280422"/>
                </a:cubicBezTo>
                <a:cubicBezTo>
                  <a:pt x="305240" y="233618"/>
                  <a:pt x="342367" y="196175"/>
                  <a:pt x="388506" y="171693"/>
                </a:cubicBezTo>
                <a:cubicBezTo>
                  <a:pt x="441854" y="143790"/>
                  <a:pt x="497635" y="130109"/>
                  <a:pt x="552019" y="130649"/>
                </a:cubicBezTo>
                <a:close/>
                <a:moveTo>
                  <a:pt x="755759" y="35763"/>
                </a:moveTo>
                <a:cubicBezTo>
                  <a:pt x="761920" y="35763"/>
                  <a:pt x="768171" y="38187"/>
                  <a:pt x="772993" y="43037"/>
                </a:cubicBezTo>
                <a:cubicBezTo>
                  <a:pt x="782280" y="52376"/>
                  <a:pt x="782280" y="67463"/>
                  <a:pt x="772993" y="77162"/>
                </a:cubicBezTo>
                <a:lnTo>
                  <a:pt x="725844" y="124219"/>
                </a:lnTo>
                <a:cubicBezTo>
                  <a:pt x="721201" y="128889"/>
                  <a:pt x="715129" y="131404"/>
                  <a:pt x="709057" y="131404"/>
                </a:cubicBezTo>
                <a:cubicBezTo>
                  <a:pt x="702984" y="131404"/>
                  <a:pt x="696555" y="128889"/>
                  <a:pt x="691912" y="124219"/>
                </a:cubicBezTo>
                <a:cubicBezTo>
                  <a:pt x="682625" y="114880"/>
                  <a:pt x="682625" y="99433"/>
                  <a:pt x="691912" y="90094"/>
                </a:cubicBezTo>
                <a:lnTo>
                  <a:pt x="739060" y="43037"/>
                </a:lnTo>
                <a:cubicBezTo>
                  <a:pt x="743525" y="38187"/>
                  <a:pt x="749597" y="35763"/>
                  <a:pt x="755759" y="35763"/>
                </a:cubicBezTo>
                <a:close/>
                <a:moveTo>
                  <a:pt x="337725" y="35754"/>
                </a:moveTo>
                <a:cubicBezTo>
                  <a:pt x="343962" y="35754"/>
                  <a:pt x="350199" y="38170"/>
                  <a:pt x="354899" y="43001"/>
                </a:cubicBezTo>
                <a:lnTo>
                  <a:pt x="402626" y="90245"/>
                </a:lnTo>
                <a:cubicBezTo>
                  <a:pt x="412388" y="99551"/>
                  <a:pt x="412388" y="114941"/>
                  <a:pt x="402626" y="124247"/>
                </a:cubicBezTo>
                <a:cubicBezTo>
                  <a:pt x="397926" y="128899"/>
                  <a:pt x="391779" y="131405"/>
                  <a:pt x="385632" y="131405"/>
                </a:cubicBezTo>
                <a:cubicBezTo>
                  <a:pt x="379486" y="131405"/>
                  <a:pt x="373339" y="128899"/>
                  <a:pt x="368277" y="124247"/>
                </a:cubicBezTo>
                <a:lnTo>
                  <a:pt x="320551" y="76645"/>
                </a:lnTo>
                <a:cubicBezTo>
                  <a:pt x="311150" y="67339"/>
                  <a:pt x="311150" y="51949"/>
                  <a:pt x="320551" y="43001"/>
                </a:cubicBezTo>
                <a:cubicBezTo>
                  <a:pt x="325251" y="38170"/>
                  <a:pt x="331488" y="35754"/>
                  <a:pt x="337725" y="35754"/>
                </a:cubicBezTo>
                <a:close/>
                <a:moveTo>
                  <a:pt x="548481" y="0"/>
                </a:moveTo>
                <a:cubicBezTo>
                  <a:pt x="561869" y="0"/>
                  <a:pt x="572725" y="10417"/>
                  <a:pt x="572725" y="24067"/>
                </a:cubicBezTo>
                <a:lnTo>
                  <a:pt x="572725" y="73998"/>
                </a:lnTo>
                <a:cubicBezTo>
                  <a:pt x="572725" y="87289"/>
                  <a:pt x="561869" y="98066"/>
                  <a:pt x="548481" y="98066"/>
                </a:cubicBezTo>
                <a:cubicBezTo>
                  <a:pt x="535092" y="98066"/>
                  <a:pt x="523875" y="87289"/>
                  <a:pt x="523875" y="73998"/>
                </a:cubicBezTo>
                <a:lnTo>
                  <a:pt x="523875" y="24067"/>
                </a:lnTo>
                <a:cubicBezTo>
                  <a:pt x="523875" y="10417"/>
                  <a:pt x="535092" y="0"/>
                  <a:pt x="548481" y="0"/>
                </a:cubicBezTo>
                <a:close/>
              </a:path>
            </a:pathLst>
          </a:custGeom>
          <a:solidFill>
            <a:schemeClr val="bg2"/>
          </a:solidFill>
          <a:ln>
            <a:noFill/>
          </a:ln>
          <a:effectLst/>
        </p:spPr>
        <p:txBody>
          <a:bodyPr wrap="square" anchor="ctr">
            <a:noAutofit/>
          </a:bodyPr>
          <a:lstStyle/>
          <a:p>
            <a:endParaRPr lang="en-US" sz="900" dirty="0">
              <a:latin typeface="Lato Light" panose="020F0502020204030203" pitchFamily="34" charset="0"/>
            </a:endParaRPr>
          </a:p>
        </p:txBody>
      </p:sp>
      <p:sp>
        <p:nvSpPr>
          <p:cNvPr id="43" name="TextBox 42">
            <a:extLst>
              <a:ext uri="{FF2B5EF4-FFF2-40B4-BE49-F238E27FC236}">
                <a16:creationId xmlns:a16="http://schemas.microsoft.com/office/drawing/2014/main" id="{D624E2BF-CDE8-4A4C-B49A-E379B9746957}"/>
              </a:ext>
            </a:extLst>
          </p:cNvPr>
          <p:cNvSpPr txBox="1"/>
          <p:nvPr/>
        </p:nvSpPr>
        <p:spPr>
          <a:xfrm>
            <a:off x="919111" y="5653638"/>
            <a:ext cx="10015894" cy="553998"/>
          </a:xfrm>
          <a:prstGeom prst="rect">
            <a:avLst/>
          </a:prstGeom>
          <a:noFill/>
        </p:spPr>
        <p:txBody>
          <a:bodyPr wrap="square" rtlCol="0">
            <a:spAutoFit/>
          </a:bodyPr>
          <a:lstStyle/>
          <a:p>
            <a:r>
              <a:rPr lang="en-US" sz="3000" dirty="0">
                <a:solidFill>
                  <a:schemeClr val="accent1"/>
                </a:solidFill>
                <a:latin typeface="Arimo" panose="020B0604020202020204" pitchFamily="34" charset="0"/>
                <a:ea typeface="Arimo" panose="020B0604020202020204" pitchFamily="34" charset="0"/>
                <a:cs typeface="Arimo" panose="020B0604020202020204" pitchFamily="34" charset="0"/>
              </a:rPr>
              <a:t>HOW TO IMPLEMENT SOLUTIONS THAT </a:t>
            </a:r>
            <a:r>
              <a:rPr lang="en-US" sz="3000" b="1" dirty="0">
                <a:solidFill>
                  <a:schemeClr val="accent1"/>
                </a:solidFill>
                <a:latin typeface="Arimo" panose="020B0604020202020204" pitchFamily="34" charset="0"/>
                <a:ea typeface="Arimo" panose="020B0604020202020204" pitchFamily="34" charset="0"/>
                <a:cs typeface="Arimo" panose="020B0604020202020204" pitchFamily="34" charset="0"/>
              </a:rPr>
              <a:t>SAVE LIVES</a:t>
            </a:r>
            <a:endParaRPr lang="en-US" sz="3000" dirty="0">
              <a:solidFill>
                <a:schemeClr val="accent1"/>
              </a:solidFill>
              <a:latin typeface="Arimo" panose="020B0604020202020204" pitchFamily="34" charset="0"/>
              <a:ea typeface="Arimo" panose="020B0604020202020204" pitchFamily="34" charset="0"/>
              <a:cs typeface="Arimo" panose="020B0604020202020204" pitchFamily="34" charset="0"/>
            </a:endParaRPr>
          </a:p>
        </p:txBody>
      </p:sp>
      <p:pic>
        <p:nvPicPr>
          <p:cNvPr id="10" name="Picture 9" descr="A picture containing plate, drawing&#10;&#10;Description automatically generated">
            <a:extLst>
              <a:ext uri="{FF2B5EF4-FFF2-40B4-BE49-F238E27FC236}">
                <a16:creationId xmlns:a16="http://schemas.microsoft.com/office/drawing/2014/main" id="{F0B91C0D-0E46-43BB-9A62-C0585E107DD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83164" y="441226"/>
            <a:ext cx="1037046" cy="386378"/>
          </a:xfrm>
          <a:prstGeom prst="rect">
            <a:avLst/>
          </a:prstGeom>
        </p:spPr>
      </p:pic>
      <p:sp>
        <p:nvSpPr>
          <p:cNvPr id="48" name="TextBox 47">
            <a:extLst>
              <a:ext uri="{FF2B5EF4-FFF2-40B4-BE49-F238E27FC236}">
                <a16:creationId xmlns:a16="http://schemas.microsoft.com/office/drawing/2014/main" id="{E4C05FF4-32D2-4F9C-872F-CB32CF77EBDA}"/>
              </a:ext>
            </a:extLst>
          </p:cNvPr>
          <p:cNvSpPr txBox="1"/>
          <p:nvPr/>
        </p:nvSpPr>
        <p:spPr>
          <a:xfrm>
            <a:off x="690201" y="1157467"/>
            <a:ext cx="10015894" cy="769441"/>
          </a:xfrm>
          <a:prstGeom prst="rect">
            <a:avLst/>
          </a:prstGeom>
          <a:noFill/>
        </p:spPr>
        <p:txBody>
          <a:bodyPr wrap="square" rtlCol="0">
            <a:spAutoFit/>
          </a:bodyPr>
          <a:lstStyle/>
          <a:p>
            <a:r>
              <a:rPr lang="en-US" sz="4400" b="1" dirty="0">
                <a:solidFill>
                  <a:schemeClr val="accent1"/>
                </a:solidFill>
                <a:latin typeface="Arimo" panose="020B0604020202020204" pitchFamily="34" charset="0"/>
                <a:ea typeface="Arimo" panose="020B0604020202020204" pitchFamily="34" charset="0"/>
                <a:cs typeface="Arimo" panose="020B0604020202020204" pitchFamily="34" charset="0"/>
              </a:rPr>
              <a:t>Driving Real Solutions:</a:t>
            </a:r>
          </a:p>
        </p:txBody>
      </p:sp>
    </p:spTree>
    <p:extLst>
      <p:ext uri="{BB962C8B-B14F-4D97-AF65-F5344CB8AC3E}">
        <p14:creationId xmlns:p14="http://schemas.microsoft.com/office/powerpoint/2010/main" val="4190578035"/>
      </p:ext>
    </p:extLst>
  </p:cSld>
  <p:clrMapOvr>
    <a:masterClrMapping/>
  </p:clrMapOvr>
</p:sld>
</file>

<file path=ppt/theme/theme1.xml><?xml version="1.0" encoding="utf-8"?>
<a:theme xmlns:a="http://schemas.openxmlformats.org/drawingml/2006/main" name="Office Theme">
  <a:themeElements>
    <a:clrScheme name="Custom 12">
      <a:dk1>
        <a:srgbClr val="000000"/>
      </a:dk1>
      <a:lt1>
        <a:srgbClr val="FFFFFF"/>
      </a:lt1>
      <a:dk2>
        <a:srgbClr val="000000"/>
      </a:dk2>
      <a:lt2>
        <a:srgbClr val="FFFFFF"/>
      </a:lt2>
      <a:accent1>
        <a:srgbClr val="F04B4B"/>
      </a:accent1>
      <a:accent2>
        <a:srgbClr val="F8A7A5"/>
      </a:accent2>
      <a:accent3>
        <a:srgbClr val="7F8080"/>
      </a:accent3>
      <a:accent4>
        <a:srgbClr val="005999"/>
      </a:accent4>
      <a:accent5>
        <a:srgbClr val="2C3047"/>
      </a:accent5>
      <a:accent6>
        <a:srgbClr val="D4D4D4"/>
      </a:accent6>
      <a:hlink>
        <a:srgbClr val="005999"/>
      </a:hlink>
      <a:folHlink>
        <a:srgbClr val="CCDEE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1">
  <a:themeElements>
    <a:clrScheme name="PX - Theme 44 Light">
      <a:dk1>
        <a:srgbClr val="565656"/>
      </a:dk1>
      <a:lt1>
        <a:srgbClr val="FFFFFF"/>
      </a:lt1>
      <a:dk2>
        <a:srgbClr val="000000"/>
      </a:dk2>
      <a:lt2>
        <a:srgbClr val="F9F9F9"/>
      </a:lt2>
      <a:accent1>
        <a:srgbClr val="5889C5"/>
      </a:accent1>
      <a:accent2>
        <a:srgbClr val="2E5882"/>
      </a:accent2>
      <a:accent3>
        <a:srgbClr val="5A1C64"/>
      </a:accent3>
      <a:accent4>
        <a:srgbClr val="460224"/>
      </a:accent4>
      <a:accent5>
        <a:srgbClr val="251102"/>
      </a:accent5>
      <a:accent6>
        <a:srgbClr val="424242"/>
      </a:accent6>
      <a:hlink>
        <a:srgbClr val="E70878"/>
      </a:hlink>
      <a:folHlink>
        <a:srgbClr val="75B4FF"/>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rgbClr val="6FBFFF"/>
            </a:gs>
            <a:gs pos="98000">
              <a:srgbClr val="3C8BFF"/>
            </a:gs>
          </a:gsLst>
          <a:lin ang="5400000" scaled="1"/>
          <a:tileRect/>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heme1" id="{90BC3396-E523-4CED-B9FF-BDF3DC02B3FC}" vid="{E4399699-7888-4387-9090-D0B8EBFF16F3}"/>
    </a:ext>
  </a:extLst>
</a:theme>
</file>

<file path=ppt/theme/theme3.xml><?xml version="1.0" encoding="utf-8"?>
<a:theme xmlns:a="http://schemas.openxmlformats.org/drawingml/2006/main" name="1_Office Theme">
  <a:themeElements>
    <a:clrScheme name="Custom 3">
      <a:dk1>
        <a:srgbClr val="262626"/>
      </a:dk1>
      <a:lt1>
        <a:srgbClr val="BFC0C0"/>
      </a:lt1>
      <a:dk2>
        <a:srgbClr val="7F8080"/>
      </a:dk2>
      <a:lt2>
        <a:srgbClr val="E7E6E6"/>
      </a:lt2>
      <a:accent1>
        <a:srgbClr val="F04B4B"/>
      </a:accent1>
      <a:accent2>
        <a:srgbClr val="F8A79B"/>
      </a:accent2>
      <a:accent3>
        <a:srgbClr val="FFDCCC"/>
      </a:accent3>
      <a:accent4>
        <a:srgbClr val="FFCBB3"/>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3_Office Theme">
  <a:themeElements>
    <a:clrScheme name="Custom 12">
      <a:dk1>
        <a:srgbClr val="000000"/>
      </a:dk1>
      <a:lt1>
        <a:srgbClr val="FFFFFF"/>
      </a:lt1>
      <a:dk2>
        <a:srgbClr val="000000"/>
      </a:dk2>
      <a:lt2>
        <a:srgbClr val="FFFFFF"/>
      </a:lt2>
      <a:accent1>
        <a:srgbClr val="F04B4B"/>
      </a:accent1>
      <a:accent2>
        <a:srgbClr val="F8A7A5"/>
      </a:accent2>
      <a:accent3>
        <a:srgbClr val="7F8080"/>
      </a:accent3>
      <a:accent4>
        <a:srgbClr val="005999"/>
      </a:accent4>
      <a:accent5>
        <a:srgbClr val="2C3047"/>
      </a:accent5>
      <a:accent6>
        <a:srgbClr val="D4D4D4"/>
      </a:accent6>
      <a:hlink>
        <a:srgbClr val="005999"/>
      </a:hlink>
      <a:folHlink>
        <a:srgbClr val="CCDEEE"/>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Custom 14">
      <a:dk1>
        <a:srgbClr val="000000"/>
      </a:dk1>
      <a:lt1>
        <a:srgbClr val="FFFFFF"/>
      </a:lt1>
      <a:dk2>
        <a:srgbClr val="000000"/>
      </a:dk2>
      <a:lt2>
        <a:srgbClr val="FFFFFF"/>
      </a:lt2>
      <a:accent1>
        <a:srgbClr val="F04B4B"/>
      </a:accent1>
      <a:accent2>
        <a:srgbClr val="F8A7A5"/>
      </a:accent2>
      <a:accent3>
        <a:srgbClr val="7F8080"/>
      </a:accent3>
      <a:accent4>
        <a:srgbClr val="005999"/>
      </a:accent4>
      <a:accent5>
        <a:srgbClr val="2C3047"/>
      </a:accent5>
      <a:accent6>
        <a:srgbClr val="CB4152"/>
      </a:accent6>
      <a:hlink>
        <a:srgbClr val="005999"/>
      </a:hlink>
      <a:folHlink>
        <a:srgbClr val="CCDEEE"/>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E4C89E77F70B147AC452705C79F102E" ma:contentTypeVersion="13" ma:contentTypeDescription="Create a new document." ma:contentTypeScope="" ma:versionID="9f061cef3f291d22b1dc68e8c5ecae28">
  <xsd:schema xmlns:xsd="http://www.w3.org/2001/XMLSchema" xmlns:xs="http://www.w3.org/2001/XMLSchema" xmlns:p="http://schemas.microsoft.com/office/2006/metadata/properties" xmlns:ns3="b9020260-030e-47cd-aad3-52741fb5fccc" xmlns:ns4="c9780122-b93b-4fec-b11b-fb8e9fe57496" targetNamespace="http://schemas.microsoft.com/office/2006/metadata/properties" ma:root="true" ma:fieldsID="7646d34f38c04776475ffe71319c908a" ns3:_="" ns4:_="">
    <xsd:import namespace="b9020260-030e-47cd-aad3-52741fb5fccc"/>
    <xsd:import namespace="c9780122-b93b-4fec-b11b-fb8e9fe5749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020260-030e-47cd-aad3-52741fb5fc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780122-b93b-4fec-b11b-fb8e9fe5749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C46A60-1DAC-436C-BE9C-A10DF8CFFDDD}">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3D5B3A0-CFC3-48AF-AF30-BECB60C404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020260-030e-47cd-aad3-52741fb5fccc"/>
    <ds:schemaRef ds:uri="c9780122-b93b-4fec-b11b-fb8e9fe574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4E34D4F-EEB0-446F-AAEB-95B8C12A4D6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8912</TotalTime>
  <Words>1106</Words>
  <Application>Microsoft Office PowerPoint</Application>
  <PresentationFormat>Widescreen</PresentationFormat>
  <Paragraphs>154</Paragraphs>
  <Slides>23</Slides>
  <Notes>7</Notes>
  <HiddenSlides>0</HiddenSlides>
  <MMClips>0</MMClips>
  <ScaleCrop>false</ScaleCrop>
  <HeadingPairs>
    <vt:vector size="6" baseType="variant">
      <vt:variant>
        <vt:lpstr>Fonts Used</vt:lpstr>
      </vt:variant>
      <vt:variant>
        <vt:i4>18</vt:i4>
      </vt:variant>
      <vt:variant>
        <vt:lpstr>Theme</vt:lpstr>
      </vt:variant>
      <vt:variant>
        <vt:i4>6</vt:i4>
      </vt:variant>
      <vt:variant>
        <vt:lpstr>Slide Titles</vt:lpstr>
      </vt:variant>
      <vt:variant>
        <vt:i4>23</vt:i4>
      </vt:variant>
    </vt:vector>
  </HeadingPairs>
  <TitlesOfParts>
    <vt:vector size="47" baseType="lpstr">
      <vt:lpstr>Aktiv Grotesk</vt:lpstr>
      <vt:lpstr>Arial</vt:lpstr>
      <vt:lpstr>Arial Black</vt:lpstr>
      <vt:lpstr>Arial Nova</vt:lpstr>
      <vt:lpstr>Arial Nova Cond</vt:lpstr>
      <vt:lpstr>Arimo</vt:lpstr>
      <vt:lpstr>Calibri</vt:lpstr>
      <vt:lpstr>Calibri Light</vt:lpstr>
      <vt:lpstr>Century Gothic</vt:lpstr>
      <vt:lpstr>Georgia</vt:lpstr>
      <vt:lpstr>Helvetica</vt:lpstr>
      <vt:lpstr>Helvetica Neue</vt:lpstr>
      <vt:lpstr>Helvetica Neue Medium</vt:lpstr>
      <vt:lpstr>Helvetica Neue Thin</vt:lpstr>
      <vt:lpstr>Lato Light</vt:lpstr>
      <vt:lpstr>Open Sans Semibold</vt:lpstr>
      <vt:lpstr>Poppins</vt:lpstr>
      <vt:lpstr>Poppins Light</vt:lpstr>
      <vt:lpstr>Office Theme</vt:lpstr>
      <vt:lpstr>Theme1</vt:lpstr>
      <vt:lpstr>1_Office Theme</vt:lpstr>
      <vt:lpstr>2_Office Theme</vt:lpstr>
      <vt:lpstr>3_Office Theme</vt:lpstr>
      <vt:lpstr>4_Office Theme</vt:lpstr>
      <vt:lpstr>PowerPoint Presentation</vt:lpstr>
      <vt:lpstr>The  opioid crisis is still an epidemic...</vt:lpstr>
      <vt:lpstr>… and the COVID-19 crisis has magnified it.</vt:lpstr>
      <vt:lpstr>Why we do what we 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Samantha League, PO</dc:creator>
  <cp:lastModifiedBy>Kendall Cortelyou-Ward</cp:lastModifiedBy>
  <cp:revision>29</cp:revision>
  <dcterms:created xsi:type="dcterms:W3CDTF">2020-06-25T13:57:35Z</dcterms:created>
  <dcterms:modified xsi:type="dcterms:W3CDTF">2020-07-16T16:01:56Z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0x010100FE4C89E77F70B147AC452705C79F102E</vt:lpwstr>
  </property>
</Properties>
</file>