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72" r:id="rId5"/>
    <p:sldId id="274" r:id="rId6"/>
    <p:sldId id="270" r:id="rId7"/>
    <p:sldId id="268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5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7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9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8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3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EFAD-9F34-470A-8270-2D0FD72E49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8C40-021F-49A0-BEA2-42805801D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35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924800" cy="1787978"/>
          </a:xfrm>
        </p:spPr>
        <p:txBody>
          <a:bodyPr>
            <a:normAutofit fontScale="90000"/>
          </a:bodyPr>
          <a:lstStyle/>
          <a:p>
            <a:r>
              <a:rPr lang="en-US" sz="3600" cap="all" dirty="0" smtClean="0"/>
              <a:t>City of Jacksonville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SPECIAL COMMITTEE ON SAFE </a:t>
            </a:r>
            <a:br>
              <a:rPr lang="en-US" sz="3600" dirty="0" smtClean="0"/>
            </a:br>
            <a:r>
              <a:rPr lang="en-US" sz="3600" dirty="0" smtClean="0"/>
              <a:t>AND HEALTHY NEIGHBORHOODS</a:t>
            </a:r>
            <a:br>
              <a:rPr lang="en-US" sz="3600" dirty="0" smtClean="0"/>
            </a:br>
            <a:r>
              <a:rPr lang="en-US" sz="3600" dirty="0" smtClean="0"/>
              <a:t>November 9, 2017</a:t>
            </a:r>
            <a:endParaRPr lang="en-US" sz="3600" dirty="0"/>
          </a:p>
        </p:txBody>
      </p:sp>
      <p:pic>
        <p:nvPicPr>
          <p:cNvPr id="4" name="Picture 2" descr="C:\Users\LSpencer\Documents\Logos\COJ-logo-Silver-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44" y="0"/>
            <a:ext cx="3927022" cy="39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3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4</a:t>
            </a:r>
            <a:br>
              <a:rPr lang="en-US" dirty="0" smtClean="0"/>
            </a:br>
            <a:r>
              <a:rPr lang="en-US" dirty="0" err="1" smtClean="0"/>
              <a:t>Brookview</a:t>
            </a:r>
            <a:r>
              <a:rPr lang="en-US" dirty="0" smtClean="0"/>
              <a:t> Neighborhood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6" y="1600200"/>
            <a:ext cx="59097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2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Code Enforcement Cases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524000"/>
            <a:ext cx="8229600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3 Junk Vehicle Cases</a:t>
            </a:r>
          </a:p>
          <a:p>
            <a:pPr algn="just"/>
            <a:r>
              <a:rPr lang="en-US" dirty="0" smtClean="0"/>
              <a:t>2 Nuisance Cases</a:t>
            </a:r>
          </a:p>
          <a:p>
            <a:pPr algn="just"/>
            <a:r>
              <a:rPr lang="en-US" dirty="0" smtClean="0"/>
              <a:t>1 Residential Case</a:t>
            </a:r>
          </a:p>
          <a:p>
            <a:pPr algn="just"/>
            <a:r>
              <a:rPr lang="en-US" dirty="0" smtClean="0"/>
              <a:t>Set for re-inspection later this month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75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Planned Neighborhood Improvements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Abate the junk vehicle and nuisance cases asap</a:t>
            </a:r>
          </a:p>
          <a:p>
            <a:pPr algn="just"/>
            <a:r>
              <a:rPr lang="en-US" dirty="0" smtClean="0"/>
              <a:t>Sidewalk repairs</a:t>
            </a:r>
          </a:p>
          <a:p>
            <a:pPr algn="just"/>
            <a:r>
              <a:rPr lang="en-US" dirty="0" smtClean="0"/>
              <a:t>Clean ditches, mow and remove dead/dying trees from right of </a:t>
            </a:r>
            <a:r>
              <a:rPr lang="en-US" dirty="0" smtClean="0"/>
              <a:t>way</a:t>
            </a:r>
          </a:p>
          <a:p>
            <a:pPr algn="just"/>
            <a:r>
              <a:rPr lang="en-US" dirty="0" smtClean="0"/>
              <a:t>Evaluate streets for resurfacing</a:t>
            </a:r>
            <a:endParaRPr lang="en-US" dirty="0" smtClean="0"/>
          </a:p>
          <a:p>
            <a:pPr algn="just"/>
            <a:r>
              <a:rPr lang="en-US" dirty="0" smtClean="0"/>
              <a:t>Coordinate with JEA to ensure all streetlights have been converted to LED and are operable</a:t>
            </a:r>
          </a:p>
          <a:p>
            <a:pPr algn="just"/>
            <a:r>
              <a:rPr lang="en-US" dirty="0" smtClean="0"/>
              <a:t>Coordinate with FDOT to clean up Theresa Drive/295 area</a:t>
            </a:r>
          </a:p>
          <a:p>
            <a:pPr algn="just"/>
            <a:r>
              <a:rPr lang="en-US" dirty="0" smtClean="0"/>
              <a:t>Coordinate with DCSB on improvements around </a:t>
            </a:r>
            <a:r>
              <a:rPr lang="en-US" dirty="0" err="1" smtClean="0"/>
              <a:t>Brookview</a:t>
            </a:r>
            <a:r>
              <a:rPr lang="en-US" dirty="0" smtClean="0"/>
              <a:t> Elementary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01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Planned </a:t>
            </a:r>
            <a:r>
              <a:rPr lang="en-US" dirty="0" err="1" smtClean="0"/>
              <a:t>Brookview</a:t>
            </a:r>
            <a:r>
              <a:rPr lang="en-US" dirty="0" smtClean="0"/>
              <a:t> Elementary Park Improvements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524000"/>
            <a:ext cx="8229600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Mow and keep up general maintenance of the </a:t>
            </a:r>
            <a:r>
              <a:rPr lang="en-US" dirty="0" smtClean="0"/>
              <a:t>park – mowing schedule has been increased from 18 times per year to 24</a:t>
            </a:r>
            <a:endParaRPr lang="en-US" dirty="0" smtClean="0"/>
          </a:p>
          <a:p>
            <a:pPr algn="just"/>
            <a:r>
              <a:rPr lang="en-US" dirty="0" smtClean="0"/>
              <a:t>Repair fence</a:t>
            </a:r>
          </a:p>
          <a:p>
            <a:pPr algn="just"/>
            <a:r>
              <a:rPr lang="en-US" dirty="0" smtClean="0"/>
              <a:t>Add onto community garden</a:t>
            </a:r>
          </a:p>
          <a:p>
            <a:pPr algn="just"/>
            <a:r>
              <a:rPr lang="en-US" dirty="0" smtClean="0"/>
              <a:t>Add gazebo and natural walking trail at community garden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481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8</a:t>
            </a:r>
            <a:br>
              <a:rPr lang="en-US" dirty="0" smtClean="0"/>
            </a:br>
            <a:r>
              <a:rPr lang="en-US" dirty="0" smtClean="0"/>
              <a:t>29</a:t>
            </a:r>
            <a:r>
              <a:rPr lang="en-US" baseline="30000" dirty="0" smtClean="0"/>
              <a:t>th</a:t>
            </a:r>
            <a:r>
              <a:rPr lang="en-US" dirty="0" smtClean="0"/>
              <a:t> and Chase Neighborhood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6" y="1600200"/>
            <a:ext cx="59097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4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Code Enforcement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305800" cy="5105398"/>
          </a:xfrm>
        </p:spPr>
        <p:txBody>
          <a:bodyPr>
            <a:normAutofit/>
          </a:bodyPr>
          <a:lstStyle/>
          <a:p>
            <a:r>
              <a:rPr lang="en-US" dirty="0" smtClean="0"/>
              <a:t>7 Junk Vehicle Cases</a:t>
            </a:r>
          </a:p>
          <a:p>
            <a:r>
              <a:rPr lang="en-US" dirty="0" smtClean="0"/>
              <a:t>63 Nuisance Cases</a:t>
            </a:r>
          </a:p>
          <a:p>
            <a:r>
              <a:rPr lang="en-US" dirty="0" smtClean="0"/>
              <a:t>7 Board Up Cases</a:t>
            </a:r>
          </a:p>
          <a:p>
            <a:r>
              <a:rPr lang="en-US" dirty="0" smtClean="0"/>
              <a:t>1 Nuisance Tree Case</a:t>
            </a:r>
          </a:p>
          <a:p>
            <a:r>
              <a:rPr lang="en-US" dirty="0" smtClean="0"/>
              <a:t>15 Residential Cases</a:t>
            </a:r>
          </a:p>
          <a:p>
            <a:r>
              <a:rPr lang="en-US" dirty="0" smtClean="0"/>
              <a:t>19 Unsafe Cases</a:t>
            </a:r>
          </a:p>
          <a:p>
            <a:r>
              <a:rPr lang="en-US" dirty="0" smtClean="0"/>
              <a:t>3 of the 19 unsafe cases are pending release for demo and 1 is awaiting a change order for asbestos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Planned Neighborhood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305800" cy="51053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the other 15 demolitions and 7 board ups asap</a:t>
            </a:r>
          </a:p>
          <a:p>
            <a:r>
              <a:rPr lang="en-US" dirty="0" smtClean="0"/>
              <a:t>Abate the junk vehicle and nuisance cases asap</a:t>
            </a:r>
          </a:p>
          <a:p>
            <a:r>
              <a:rPr lang="en-US" dirty="0" smtClean="0"/>
              <a:t>Prioritize homes in this area on the limited repair program list</a:t>
            </a:r>
          </a:p>
          <a:p>
            <a:r>
              <a:rPr lang="en-US" dirty="0" smtClean="0"/>
              <a:t>Sidewalk </a:t>
            </a:r>
            <a:r>
              <a:rPr lang="en-US" dirty="0" smtClean="0"/>
              <a:t>repairs</a:t>
            </a:r>
          </a:p>
          <a:p>
            <a:r>
              <a:rPr lang="en-US" dirty="0" smtClean="0"/>
              <a:t>Evaluate streets </a:t>
            </a:r>
            <a:r>
              <a:rPr lang="en-US" smtClean="0"/>
              <a:t>for resurfacing </a:t>
            </a:r>
            <a:endParaRPr lang="en-US" dirty="0" smtClean="0"/>
          </a:p>
          <a:p>
            <a:r>
              <a:rPr lang="en-US" dirty="0" smtClean="0"/>
              <a:t>Clean ditches, mow and remove dead/dying trees from right of way</a:t>
            </a:r>
          </a:p>
          <a:p>
            <a:r>
              <a:rPr lang="en-US" dirty="0" smtClean="0"/>
              <a:t>Coordinate with JEA to ensure all streetlights have been converted to LED and are operable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9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Planned Simonds Johnson Park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153400" cy="35051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Community center is scheduled to reopen by the end of 2017 – will provide after school and summer spaces programs  </a:t>
            </a:r>
          </a:p>
          <a:p>
            <a:r>
              <a:rPr lang="en-US" dirty="0" smtClean="0"/>
              <a:t>Renovate existing basketball courts</a:t>
            </a:r>
          </a:p>
          <a:p>
            <a:r>
              <a:rPr lang="en-US" dirty="0" smtClean="0"/>
              <a:t>Update park lighting to LED</a:t>
            </a:r>
          </a:p>
          <a:p>
            <a:r>
              <a:rPr lang="en-US" dirty="0" smtClean="0"/>
              <a:t>Add outdoor fitness equipment</a:t>
            </a:r>
          </a:p>
          <a:p>
            <a:r>
              <a:rPr lang="en-US" dirty="0" smtClean="0"/>
              <a:t>Resurface existing walking trail</a:t>
            </a:r>
          </a:p>
          <a:p>
            <a:endParaRPr lang="en-US" dirty="0"/>
          </a:p>
        </p:txBody>
      </p:sp>
      <p:pic>
        <p:nvPicPr>
          <p:cNvPr id="4" name="Picture 3" descr="http://parks.coj.net/upload/docs/266_3_19_4_2004_10_42_23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31434"/>
            <a:ext cx="4419600" cy="180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73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282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City of Jacksonville SPECIAL COMMITTEE ON SAFE  AND HEALTHY NEIGHBORHOODS November 9, 2017</vt:lpstr>
      <vt:lpstr>District 4 Brookview Neighborhood</vt:lpstr>
      <vt:lpstr>Active Code Enforcement Cases</vt:lpstr>
      <vt:lpstr>Planned Neighborhood Improvements</vt:lpstr>
      <vt:lpstr>Planned Brookview Elementary Park Improvements</vt:lpstr>
      <vt:lpstr>District 8 29th and Chase Neighborhood</vt:lpstr>
      <vt:lpstr>Active Code Enforcement Cases</vt:lpstr>
      <vt:lpstr>Planned Neighborhood Improvements</vt:lpstr>
      <vt:lpstr>Planned Simonds Johnson Park Improvements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Jacksonville NEIGHBORHOODS  DEPARTMENT</dc:title>
  <dc:creator>SBurch</dc:creator>
  <cp:lastModifiedBy>SBurch</cp:lastModifiedBy>
  <cp:revision>46</cp:revision>
  <dcterms:created xsi:type="dcterms:W3CDTF">2017-03-28T14:16:57Z</dcterms:created>
  <dcterms:modified xsi:type="dcterms:W3CDTF">2017-11-09T13:47:39Z</dcterms:modified>
</cp:coreProperties>
</file>