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9" r:id="rId7"/>
    <p:sldId id="270" r:id="rId8"/>
    <p:sldId id="271" r:id="rId9"/>
    <p:sldId id="263" r:id="rId10"/>
    <p:sldId id="267" r:id="rId11"/>
    <p:sldId id="266" r:id="rId12"/>
    <p:sldId id="264" r:id="rId13"/>
    <p:sldId id="268" r:id="rId14"/>
    <p:sldId id="27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16" autoAdjust="0"/>
    <p:restoredTop sz="86893" autoAdjust="0"/>
  </p:normalViewPr>
  <p:slideViewPr>
    <p:cSldViewPr>
      <p:cViewPr varScale="1">
        <p:scale>
          <a:sx n="97" d="100"/>
          <a:sy n="97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1FD1E7-5772-4B3D-B3F8-441074681624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6253D72-8534-477E-8B16-4C946DBA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88F0A-BFFD-42A1-B19F-8D354F79338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2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0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8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2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0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6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2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B484-BBDF-40C0-91ED-750E532F5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6C45-627A-42D7-8172-C0C7D54284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-2"/>
            <a:ext cx="914398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15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788"/>
            <a:ext cx="9144000" cy="47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06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91440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41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257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</Words>
  <Application>Microsoft Office PowerPoint</Application>
  <PresentationFormat>On-screen Show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Jacksonville Sheriff's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L. Roush</dc:creator>
  <cp:lastModifiedBy>Administrator2</cp:lastModifiedBy>
  <cp:revision>62</cp:revision>
  <cp:lastPrinted>2012-03-12T03:39:26Z</cp:lastPrinted>
  <dcterms:created xsi:type="dcterms:W3CDTF">2012-03-12T00:15:40Z</dcterms:created>
  <dcterms:modified xsi:type="dcterms:W3CDTF">2014-12-12T14:03:09Z</dcterms:modified>
</cp:coreProperties>
</file>