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2730E-BC04-441F-80B4-1D2C05AE281C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BBAB-C375-4A3F-9259-13B1BE25C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563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2730E-BC04-441F-80B4-1D2C05AE281C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BBAB-C375-4A3F-9259-13B1BE25C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47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2730E-BC04-441F-80B4-1D2C05AE281C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BBAB-C375-4A3F-9259-13B1BE25C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863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2730E-BC04-441F-80B4-1D2C05AE281C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BBAB-C375-4A3F-9259-13B1BE25C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59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2730E-BC04-441F-80B4-1D2C05AE281C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BBAB-C375-4A3F-9259-13B1BE25C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917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2730E-BC04-441F-80B4-1D2C05AE281C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BBAB-C375-4A3F-9259-13B1BE25C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80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2730E-BC04-441F-80B4-1D2C05AE281C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BBAB-C375-4A3F-9259-13B1BE25C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530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2730E-BC04-441F-80B4-1D2C05AE281C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BBAB-C375-4A3F-9259-13B1BE25C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014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2730E-BC04-441F-80B4-1D2C05AE281C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BBAB-C375-4A3F-9259-13B1BE25C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97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2730E-BC04-441F-80B4-1D2C05AE281C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BBAB-C375-4A3F-9259-13B1BE25C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98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2730E-BC04-441F-80B4-1D2C05AE281C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BBAB-C375-4A3F-9259-13B1BE25C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23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2730E-BC04-441F-80B4-1D2C05AE281C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0BBAB-C375-4A3F-9259-13B1BE25C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37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026"/>
            <a:ext cx="8839200" cy="677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5180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868"/>
            <a:ext cx="8839200" cy="679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177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498"/>
            <a:ext cx="8763000" cy="674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328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City of Jacksonville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Administrator2</dc:creator>
  <cp:lastModifiedBy>Administrator2</cp:lastModifiedBy>
  <cp:revision>3</cp:revision>
  <cp:lastPrinted>2017-02-24T18:36:05Z</cp:lastPrinted>
  <dcterms:created xsi:type="dcterms:W3CDTF">2017-02-24T18:17:49Z</dcterms:created>
  <dcterms:modified xsi:type="dcterms:W3CDTF">2017-02-24T18:43:49Z</dcterms:modified>
</cp:coreProperties>
</file>